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6" r:id="rId4"/>
  </p:sldMasterIdLst>
  <p:notesMasterIdLst>
    <p:notesMasterId r:id="rId46"/>
  </p:notesMasterIdLst>
  <p:handoutMasterIdLst>
    <p:handoutMasterId r:id="rId47"/>
  </p:handoutMasterIdLst>
  <p:sldIdLst>
    <p:sldId id="647" r:id="rId5"/>
    <p:sldId id="696" r:id="rId6"/>
    <p:sldId id="722" r:id="rId7"/>
    <p:sldId id="897" r:id="rId8"/>
    <p:sldId id="898" r:id="rId9"/>
    <p:sldId id="901" r:id="rId10"/>
    <p:sldId id="732" r:id="rId11"/>
    <p:sldId id="910" r:id="rId12"/>
    <p:sldId id="728" r:id="rId13"/>
    <p:sldId id="865" r:id="rId14"/>
    <p:sldId id="735" r:id="rId15"/>
    <p:sldId id="890" r:id="rId16"/>
    <p:sldId id="900" r:id="rId17"/>
    <p:sldId id="893" r:id="rId18"/>
    <p:sldId id="894" r:id="rId19"/>
    <p:sldId id="895" r:id="rId20"/>
    <p:sldId id="896" r:id="rId21"/>
    <p:sldId id="899" r:id="rId22"/>
    <p:sldId id="759" r:id="rId23"/>
    <p:sldId id="765" r:id="rId24"/>
    <p:sldId id="766" r:id="rId25"/>
    <p:sldId id="767" r:id="rId26"/>
    <p:sldId id="902" r:id="rId27"/>
    <p:sldId id="903" r:id="rId28"/>
    <p:sldId id="904" r:id="rId29"/>
    <p:sldId id="905" r:id="rId30"/>
    <p:sldId id="911" r:id="rId31"/>
    <p:sldId id="769" r:id="rId32"/>
    <p:sldId id="908" r:id="rId33"/>
    <p:sldId id="907" r:id="rId34"/>
    <p:sldId id="906" r:id="rId35"/>
    <p:sldId id="838" r:id="rId36"/>
    <p:sldId id="839" r:id="rId37"/>
    <p:sldId id="840" r:id="rId38"/>
    <p:sldId id="841" r:id="rId39"/>
    <p:sldId id="842" r:id="rId40"/>
    <p:sldId id="844" r:id="rId41"/>
    <p:sldId id="909" r:id="rId42"/>
    <p:sldId id="845" r:id="rId43"/>
    <p:sldId id="846" r:id="rId44"/>
    <p:sldId id="616"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25F3DA7-2A2F-44D8-9B0D-5DA829906879}">
          <p14:sldIdLst>
            <p14:sldId id="647"/>
            <p14:sldId id="696"/>
            <p14:sldId id="722"/>
            <p14:sldId id="897"/>
            <p14:sldId id="898"/>
            <p14:sldId id="901"/>
            <p14:sldId id="732"/>
            <p14:sldId id="910"/>
            <p14:sldId id="728"/>
            <p14:sldId id="865"/>
            <p14:sldId id="735"/>
            <p14:sldId id="890"/>
            <p14:sldId id="900"/>
            <p14:sldId id="893"/>
            <p14:sldId id="894"/>
            <p14:sldId id="895"/>
            <p14:sldId id="896"/>
            <p14:sldId id="899"/>
            <p14:sldId id="759"/>
            <p14:sldId id="765"/>
            <p14:sldId id="766"/>
            <p14:sldId id="767"/>
            <p14:sldId id="902"/>
            <p14:sldId id="903"/>
            <p14:sldId id="904"/>
            <p14:sldId id="905"/>
            <p14:sldId id="911"/>
            <p14:sldId id="769"/>
            <p14:sldId id="908"/>
            <p14:sldId id="907"/>
            <p14:sldId id="906"/>
            <p14:sldId id="838"/>
            <p14:sldId id="839"/>
            <p14:sldId id="840"/>
            <p14:sldId id="841"/>
            <p14:sldId id="842"/>
            <p14:sldId id="844"/>
            <p14:sldId id="909"/>
            <p14:sldId id="845"/>
            <p14:sldId id="846"/>
            <p14:sldId id="616"/>
          </p14:sldIdLst>
        </p14:section>
      </p14:sectionLst>
    </p:ext>
    <p:ext uri="{EFAFB233-063F-42B5-8137-9DF3F51BA10A}">
      <p15:sldGuideLst xmlns:p15="http://schemas.microsoft.com/office/powerpoint/2012/main">
        <p15:guide id="1" orient="horz" pos="2160" userDrawn="1">
          <p15:clr>
            <a:srgbClr val="9FCC3B"/>
          </p15:clr>
        </p15:guide>
        <p15:guide id="2" pos="3840" userDrawn="1">
          <p15:clr>
            <a:srgbClr val="9FCC3B"/>
          </p15:clr>
        </p15:guide>
        <p15:guide id="3" pos="347" userDrawn="1">
          <p15:clr>
            <a:srgbClr val="9FCC3B"/>
          </p15:clr>
        </p15:guide>
        <p15:guide id="4" pos="846" userDrawn="1">
          <p15:clr>
            <a:srgbClr val="F26B43"/>
          </p15:clr>
        </p15:guide>
        <p15:guide id="5" pos="937" userDrawn="1">
          <p15:clr>
            <a:srgbClr val="F26B43"/>
          </p15:clr>
        </p15:guide>
        <p15:guide id="6" pos="1436" userDrawn="1">
          <p15:clr>
            <a:srgbClr val="F26B43"/>
          </p15:clr>
        </p15:guide>
        <p15:guide id="7" pos="1527" userDrawn="1">
          <p15:clr>
            <a:srgbClr val="F26B43"/>
          </p15:clr>
        </p15:guide>
        <p15:guide id="8" pos="2026" userDrawn="1">
          <p15:clr>
            <a:srgbClr val="F26B43"/>
          </p15:clr>
        </p15:guide>
        <p15:guide id="9" pos="2116" userDrawn="1">
          <p15:clr>
            <a:srgbClr val="F26B43"/>
          </p15:clr>
        </p15:guide>
        <p15:guide id="10" pos="2615" userDrawn="1">
          <p15:clr>
            <a:srgbClr val="F26B43"/>
          </p15:clr>
        </p15:guide>
        <p15:guide id="11" pos="2706" userDrawn="1">
          <p15:clr>
            <a:srgbClr val="F26B43"/>
          </p15:clr>
        </p15:guide>
        <p15:guide id="12" pos="3205" userDrawn="1">
          <p15:clr>
            <a:srgbClr val="F26B43"/>
          </p15:clr>
        </p15:guide>
        <p15:guide id="13" pos="3296" userDrawn="1">
          <p15:clr>
            <a:srgbClr val="F26B43"/>
          </p15:clr>
        </p15:guide>
        <p15:guide id="14" pos="3795" userDrawn="1">
          <p15:clr>
            <a:srgbClr val="F26B43"/>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41" orient="horz" pos="4201" userDrawn="1">
          <p15:clr>
            <a:srgbClr val="9FCC3B"/>
          </p15:clr>
        </p15:guide>
        <p15:guide id="56" orient="horz" pos="119" userDrawn="1">
          <p15:clr>
            <a:srgbClr val="9FCC3B"/>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7F2923-1FEF-3172-625E-5B546E1A476A}" name="Kate Walker" initials="KW" userId="S::kate@futurepresent.agency::25eb6372-8fe7-47d8-b66d-2d1f314a12df" providerId="AD"/>
  <p188:author id="{F1BA4F44-7A31-6648-D788-C3EDA2BAFA0C}" name="Jo Donnelly" initials="JD" userId="S::jo.donnelly@clarivate.com::03808bbd-17e3-4c7b-aaaf-885eee687660" providerId="AD"/>
  <p188:author id="{F8276B91-F105-E96A-8401-3CCFEE919819}" name="Rob Mayfield" initials="RM" userId="S::rob.m@futurepresent.agency::7d2e40a3-64fe-4ed7-8632-ff280d8c450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5FF"/>
    <a:srgbClr val="16AB03"/>
    <a:srgbClr val="319AF0"/>
    <a:srgbClr val="18A381"/>
    <a:srgbClr val="003F51"/>
    <a:srgbClr val="00DFCB"/>
    <a:srgbClr val="ED5564"/>
    <a:srgbClr val="F2F2F2"/>
    <a:srgbClr val="DFE1E2"/>
    <a:srgbClr val="BABC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01" autoAdjust="0"/>
    <p:restoredTop sz="95316" autoAdjust="0"/>
  </p:normalViewPr>
  <p:slideViewPr>
    <p:cSldViewPr snapToGrid="0">
      <p:cViewPr varScale="1">
        <p:scale>
          <a:sx n="114" d="100"/>
          <a:sy n="114" d="100"/>
        </p:scale>
        <p:origin x="930" y="102"/>
      </p:cViewPr>
      <p:guideLst>
        <p:guide orient="horz" pos="2160"/>
        <p:guide pos="3840"/>
        <p:guide pos="347"/>
        <p:guide pos="846"/>
        <p:guide pos="937"/>
        <p:guide pos="1436"/>
        <p:guide pos="1527"/>
        <p:guide pos="2026"/>
        <p:guide pos="2116"/>
        <p:guide pos="2615"/>
        <p:guide pos="2706"/>
        <p:guide pos="3205"/>
        <p:guide pos="3296"/>
        <p:guide pos="3795"/>
        <p:guide pos="3885"/>
        <p:guide pos="4384"/>
        <p:guide pos="4475"/>
        <p:guide pos="4974"/>
        <p:guide pos="5065"/>
        <p:guide pos="5564"/>
        <p:guide pos="5654"/>
        <p:guide pos="6153"/>
        <p:guide pos="6244"/>
        <p:guide pos="6743"/>
        <p:guide pos="6834"/>
        <p:guide pos="7333"/>
        <p:guide orient="horz" pos="4201"/>
        <p:guide orient="horz" pos="119"/>
      </p:guideLst>
    </p:cSldViewPr>
  </p:slideViewPr>
  <p:outlineViewPr>
    <p:cViewPr>
      <p:scale>
        <a:sx n="33" d="100"/>
        <a:sy n="33" d="100"/>
      </p:scale>
      <p:origin x="0" y="-113952"/>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79" d="100"/>
          <a:sy n="79" d="100"/>
        </p:scale>
        <p:origin x="283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729D997E-2ADF-4256-8297-A46132A16FE9}"/>
    <pc:docChg chg="modSld">
      <pc:chgData name="Yoel Kortick" userId="167978f5-7f40-4909-85d5-d4149554ad4e" providerId="ADAL" clId="{729D997E-2ADF-4256-8297-A46132A16FE9}" dt="2024-08-04T06:19:59.115" v="0" actId="6549"/>
      <pc:docMkLst>
        <pc:docMk/>
      </pc:docMkLst>
      <pc:sldChg chg="modSp mod">
        <pc:chgData name="Yoel Kortick" userId="167978f5-7f40-4909-85d5-d4149554ad4e" providerId="ADAL" clId="{729D997E-2ADF-4256-8297-A46132A16FE9}" dt="2024-08-04T06:19:59.115" v="0" actId="6549"/>
        <pc:sldMkLst>
          <pc:docMk/>
          <pc:sldMk cId="3284978624" sldId="909"/>
        </pc:sldMkLst>
        <pc:spChg chg="mod">
          <ac:chgData name="Yoel Kortick" userId="167978f5-7f40-4909-85d5-d4149554ad4e" providerId="ADAL" clId="{729D997E-2ADF-4256-8297-A46132A16FE9}" dt="2024-08-04T06:19:59.115" v="0" actId="6549"/>
          <ac:spMkLst>
            <pc:docMk/>
            <pc:sldMk cId="3284978624" sldId="909"/>
            <ac:spMk id="11" creationId="{1ACE3884-5DD3-4F86-13C6-FF34F1D35C8C}"/>
          </ac:spMkLst>
        </pc:spChg>
      </pc:sldChg>
    </pc:docChg>
  </pc:docChgLst>
  <pc:docChgLst>
    <pc:chgData name="Yoel Kortick" userId="167978f5-7f40-4909-85d5-d4149554ad4e" providerId="ADAL" clId="{EE617FAD-4F08-4E30-B099-372820617F83}"/>
    <pc:docChg chg="modSld">
      <pc:chgData name="Yoel Kortick" userId="167978f5-7f40-4909-85d5-d4149554ad4e" providerId="ADAL" clId="{EE617FAD-4F08-4E30-B099-372820617F83}" dt="2024-07-22T08:22:33.061" v="0" actId="14734"/>
      <pc:docMkLst>
        <pc:docMk/>
      </pc:docMkLst>
      <pc:sldChg chg="modSp mod">
        <pc:chgData name="Yoel Kortick" userId="167978f5-7f40-4909-85d5-d4149554ad4e" providerId="ADAL" clId="{EE617FAD-4F08-4E30-B099-372820617F83}" dt="2024-07-22T08:22:33.061" v="0" actId="14734"/>
        <pc:sldMkLst>
          <pc:docMk/>
          <pc:sldMk cId="23362046" sldId="762"/>
        </pc:sldMkLst>
        <pc:graphicFrameChg chg="modGraphic">
          <ac:chgData name="Yoel Kortick" userId="167978f5-7f40-4909-85d5-d4149554ad4e" providerId="ADAL" clId="{EE617FAD-4F08-4E30-B099-372820617F83}" dt="2024-07-22T08:22:33.061" v="0" actId="14734"/>
          <ac:graphicFrameMkLst>
            <pc:docMk/>
            <pc:sldMk cId="23362046" sldId="762"/>
            <ac:graphicFrameMk id="6" creationId="{21A1D94E-4131-9E46-511B-66B56A3ACD77}"/>
          </ac:graphicFrameMkLst>
        </pc:graphicFrameChg>
      </pc:sldChg>
    </pc:docChg>
  </pc:docChgLst>
  <pc:docChgLst>
    <pc:chgData name="Yoel Kortick" userId="167978f5-7f40-4909-85d5-d4149554ad4e" providerId="ADAL" clId="{6A0E4B6A-538A-4C08-A5AB-BE99783FC746}"/>
    <pc:docChg chg="undo custSel addSld delSld modSld sldOrd modSection">
      <pc:chgData name="Yoel Kortick" userId="167978f5-7f40-4909-85d5-d4149554ad4e" providerId="ADAL" clId="{6A0E4B6A-538A-4C08-A5AB-BE99783FC746}" dt="2024-08-01T03:58:43.372" v="8030"/>
      <pc:docMkLst>
        <pc:docMk/>
      </pc:docMkLst>
      <pc:sldChg chg="modSp mod">
        <pc:chgData name="Yoel Kortick" userId="167978f5-7f40-4909-85d5-d4149554ad4e" providerId="ADAL" clId="{6A0E4B6A-538A-4C08-A5AB-BE99783FC746}" dt="2024-08-01T03:58:43.372" v="8030"/>
        <pc:sldMkLst>
          <pc:docMk/>
          <pc:sldMk cId="2594056538" sldId="647"/>
        </pc:sldMkLst>
        <pc:spChg chg="mod">
          <ac:chgData name="Yoel Kortick" userId="167978f5-7f40-4909-85d5-d4149554ad4e" providerId="ADAL" clId="{6A0E4B6A-538A-4C08-A5AB-BE99783FC746}" dt="2024-08-01T03:58:43.372" v="8030"/>
          <ac:spMkLst>
            <pc:docMk/>
            <pc:sldMk cId="2594056538" sldId="647"/>
            <ac:spMk id="3" creationId="{CB9463A4-51FE-33CE-9ECD-B99FC1EC1880}"/>
          </ac:spMkLst>
        </pc:spChg>
        <pc:spChg chg="mod">
          <ac:chgData name="Yoel Kortick" userId="167978f5-7f40-4909-85d5-d4149554ad4e" providerId="ADAL" clId="{6A0E4B6A-538A-4C08-A5AB-BE99783FC746}" dt="2024-08-01T03:55:23.334" v="8029"/>
          <ac:spMkLst>
            <pc:docMk/>
            <pc:sldMk cId="2594056538" sldId="647"/>
            <ac:spMk id="21" creationId="{4B557451-4271-4B3E-23ED-1E236F2D7796}"/>
          </ac:spMkLst>
        </pc:spChg>
      </pc:sldChg>
      <pc:sldChg chg="modSp mod">
        <pc:chgData name="Yoel Kortick" userId="167978f5-7f40-4909-85d5-d4149554ad4e" providerId="ADAL" clId="{6A0E4B6A-538A-4C08-A5AB-BE99783FC746}" dt="2024-07-31T10:46:40.695" v="7706"/>
        <pc:sldMkLst>
          <pc:docMk/>
          <pc:sldMk cId="2401584553" sldId="696"/>
        </pc:sldMkLst>
        <pc:spChg chg="mod">
          <ac:chgData name="Yoel Kortick" userId="167978f5-7f40-4909-85d5-d4149554ad4e" providerId="ADAL" clId="{6A0E4B6A-538A-4C08-A5AB-BE99783FC746}" dt="2024-07-31T10:46:40.695" v="7706"/>
          <ac:spMkLst>
            <pc:docMk/>
            <pc:sldMk cId="2401584553" sldId="696"/>
            <ac:spMk id="6" creationId="{65F3B852-286D-55BD-2B1D-F4756EAB082C}"/>
          </ac:spMkLst>
        </pc:spChg>
      </pc:sldChg>
      <pc:sldChg chg="modSp mod">
        <pc:chgData name="Yoel Kortick" userId="167978f5-7f40-4909-85d5-d4149554ad4e" providerId="ADAL" clId="{6A0E4B6A-538A-4C08-A5AB-BE99783FC746}" dt="2024-07-28T13:59:31.633" v="1875" actId="1037"/>
        <pc:sldMkLst>
          <pc:docMk/>
          <pc:sldMk cId="1200987725" sldId="728"/>
        </pc:sldMkLst>
        <pc:spChg chg="mod">
          <ac:chgData name="Yoel Kortick" userId="167978f5-7f40-4909-85d5-d4149554ad4e" providerId="ADAL" clId="{6A0E4B6A-538A-4C08-A5AB-BE99783FC746}" dt="2024-07-28T13:59:31.633" v="1875" actId="1037"/>
          <ac:spMkLst>
            <pc:docMk/>
            <pc:sldMk cId="1200987725" sldId="728"/>
            <ac:spMk id="13" creationId="{F4F9CE6C-EB7E-DBFE-C77E-B97A93A03817}"/>
          </ac:spMkLst>
        </pc:spChg>
      </pc:sldChg>
      <pc:sldChg chg="modSp mod ord">
        <pc:chgData name="Yoel Kortick" userId="167978f5-7f40-4909-85d5-d4149554ad4e" providerId="ADAL" clId="{6A0E4B6A-538A-4C08-A5AB-BE99783FC746}" dt="2024-07-31T10:40:37.804" v="7387" actId="313"/>
        <pc:sldMkLst>
          <pc:docMk/>
          <pc:sldMk cId="1763485071" sldId="732"/>
        </pc:sldMkLst>
        <pc:spChg chg="mod">
          <ac:chgData name="Yoel Kortick" userId="167978f5-7f40-4909-85d5-d4149554ad4e" providerId="ADAL" clId="{6A0E4B6A-538A-4C08-A5AB-BE99783FC746}" dt="2024-07-28T14:00:18.107" v="1891" actId="20577"/>
          <ac:spMkLst>
            <pc:docMk/>
            <pc:sldMk cId="1763485071" sldId="732"/>
            <ac:spMk id="10" creationId="{4C5297D4-1A90-BA7E-1EA2-3486955EA032}"/>
          </ac:spMkLst>
        </pc:spChg>
        <pc:spChg chg="mod">
          <ac:chgData name="Yoel Kortick" userId="167978f5-7f40-4909-85d5-d4149554ad4e" providerId="ADAL" clId="{6A0E4B6A-538A-4C08-A5AB-BE99783FC746}" dt="2024-07-31T10:40:37.804" v="7387" actId="313"/>
          <ac:spMkLst>
            <pc:docMk/>
            <pc:sldMk cId="1763485071" sldId="732"/>
            <ac:spMk id="11" creationId="{1ACE3884-5DD3-4F86-13C6-FF34F1D35C8C}"/>
          </ac:spMkLst>
        </pc:spChg>
      </pc:sldChg>
      <pc:sldChg chg="addSp delSp modSp mod">
        <pc:chgData name="Yoel Kortick" userId="167978f5-7f40-4909-85d5-d4149554ad4e" providerId="ADAL" clId="{6A0E4B6A-538A-4C08-A5AB-BE99783FC746}" dt="2024-07-30T07:22:27.689" v="2577" actId="313"/>
        <pc:sldMkLst>
          <pc:docMk/>
          <pc:sldMk cId="3160629959" sldId="735"/>
        </pc:sldMkLst>
        <pc:spChg chg="mod">
          <ac:chgData name="Yoel Kortick" userId="167978f5-7f40-4909-85d5-d4149554ad4e" providerId="ADAL" clId="{6A0E4B6A-538A-4C08-A5AB-BE99783FC746}" dt="2024-07-28T13:43:35.113" v="1558" actId="14100"/>
          <ac:spMkLst>
            <pc:docMk/>
            <pc:sldMk cId="3160629959" sldId="735"/>
            <ac:spMk id="4" creationId="{E049EC7A-205B-54DB-3550-AB95FDA75BD2}"/>
          </ac:spMkLst>
        </pc:spChg>
        <pc:spChg chg="add mod">
          <ac:chgData name="Yoel Kortick" userId="167978f5-7f40-4909-85d5-d4149554ad4e" providerId="ADAL" clId="{6A0E4B6A-538A-4C08-A5AB-BE99783FC746}" dt="2024-07-28T13:43:42.308" v="1560" actId="14100"/>
          <ac:spMkLst>
            <pc:docMk/>
            <pc:sldMk cId="3160629959" sldId="735"/>
            <ac:spMk id="6" creationId="{8B683C8B-1796-57E4-EB36-25181015216C}"/>
          </ac:spMkLst>
        </pc:spChg>
        <pc:spChg chg="mod">
          <ac:chgData name="Yoel Kortick" userId="167978f5-7f40-4909-85d5-d4149554ad4e" providerId="ADAL" clId="{6A0E4B6A-538A-4C08-A5AB-BE99783FC746}" dt="2024-07-28T14:43:45.979" v="2449"/>
          <ac:spMkLst>
            <pc:docMk/>
            <pc:sldMk cId="3160629959" sldId="735"/>
            <ac:spMk id="10" creationId="{4C5297D4-1A90-BA7E-1EA2-3486955EA032}"/>
          </ac:spMkLst>
        </pc:spChg>
        <pc:spChg chg="mod">
          <ac:chgData name="Yoel Kortick" userId="167978f5-7f40-4909-85d5-d4149554ad4e" providerId="ADAL" clId="{6A0E4B6A-538A-4C08-A5AB-BE99783FC746}" dt="2024-07-30T07:22:27.689" v="2577" actId="313"/>
          <ac:spMkLst>
            <pc:docMk/>
            <pc:sldMk cId="3160629959" sldId="735"/>
            <ac:spMk id="11" creationId="{1ACE3884-5DD3-4F86-13C6-FF34F1D35C8C}"/>
          </ac:spMkLst>
        </pc:spChg>
        <pc:picChg chg="del">
          <ac:chgData name="Yoel Kortick" userId="167978f5-7f40-4909-85d5-d4149554ad4e" providerId="ADAL" clId="{6A0E4B6A-538A-4C08-A5AB-BE99783FC746}" dt="2024-07-28T13:43:14.348" v="1519" actId="478"/>
          <ac:picMkLst>
            <pc:docMk/>
            <pc:sldMk cId="3160629959" sldId="735"/>
            <ac:picMk id="3" creationId="{C8AED69E-9D05-2E69-7D86-DBBCAD8DD924}"/>
          </ac:picMkLst>
        </pc:picChg>
        <pc:picChg chg="add mod ord">
          <ac:chgData name="Yoel Kortick" userId="167978f5-7f40-4909-85d5-d4149554ad4e" providerId="ADAL" clId="{6A0E4B6A-538A-4C08-A5AB-BE99783FC746}" dt="2024-07-28T13:44:27.207" v="1707" actId="208"/>
          <ac:picMkLst>
            <pc:docMk/>
            <pc:sldMk cId="3160629959" sldId="735"/>
            <ac:picMk id="5" creationId="{99ACE92B-56D1-6BE3-1DA8-72C62EBF6A7F}"/>
          </ac:picMkLst>
        </pc:picChg>
      </pc:sldChg>
      <pc:sldChg chg="modSp del">
        <pc:chgData name="Yoel Kortick" userId="167978f5-7f40-4909-85d5-d4149554ad4e" providerId="ADAL" clId="{6A0E4B6A-538A-4C08-A5AB-BE99783FC746}" dt="2024-07-28T14:01:16.361" v="1923" actId="47"/>
        <pc:sldMkLst>
          <pc:docMk/>
          <pc:sldMk cId="255888119" sldId="744"/>
        </pc:sldMkLst>
        <pc:spChg chg="mod">
          <ac:chgData name="Yoel Kortick" userId="167978f5-7f40-4909-85d5-d4149554ad4e" providerId="ADAL" clId="{6A0E4B6A-538A-4C08-A5AB-BE99783FC746}" dt="2024-07-28T13:32:13.747" v="597"/>
          <ac:spMkLst>
            <pc:docMk/>
            <pc:sldMk cId="255888119" sldId="744"/>
            <ac:spMk id="10" creationId="{4C5297D4-1A90-BA7E-1EA2-3486955EA032}"/>
          </ac:spMkLst>
        </pc:spChg>
      </pc:sldChg>
      <pc:sldChg chg="modSp">
        <pc:chgData name="Yoel Kortick" userId="167978f5-7f40-4909-85d5-d4149554ad4e" providerId="ADAL" clId="{6A0E4B6A-538A-4C08-A5AB-BE99783FC746}" dt="2024-07-28T14:28:30.773" v="2041"/>
        <pc:sldMkLst>
          <pc:docMk/>
          <pc:sldMk cId="205476733" sldId="759"/>
        </pc:sldMkLst>
        <pc:spChg chg="mod">
          <ac:chgData name="Yoel Kortick" userId="167978f5-7f40-4909-85d5-d4149554ad4e" providerId="ADAL" clId="{6A0E4B6A-538A-4C08-A5AB-BE99783FC746}" dt="2024-07-28T14:28:30.773" v="2041"/>
          <ac:spMkLst>
            <pc:docMk/>
            <pc:sldMk cId="205476733" sldId="759"/>
            <ac:spMk id="13" creationId="{F4F9CE6C-EB7E-DBFE-C77E-B97A93A03817}"/>
          </ac:spMkLst>
        </pc:spChg>
      </pc:sldChg>
      <pc:sldChg chg="modSp del">
        <pc:chgData name="Yoel Kortick" userId="167978f5-7f40-4909-85d5-d4149554ad4e" providerId="ADAL" clId="{6A0E4B6A-538A-4C08-A5AB-BE99783FC746}" dt="2024-07-28T14:28:39.042" v="2042" actId="47"/>
        <pc:sldMkLst>
          <pc:docMk/>
          <pc:sldMk cId="23362046" sldId="762"/>
        </pc:sldMkLst>
        <pc:spChg chg="mod">
          <ac:chgData name="Yoel Kortick" userId="167978f5-7f40-4909-85d5-d4149554ad4e" providerId="ADAL" clId="{6A0E4B6A-538A-4C08-A5AB-BE99783FC746}" dt="2024-07-28T14:28:30.773" v="2041"/>
          <ac:spMkLst>
            <pc:docMk/>
            <pc:sldMk cId="23362046" sldId="762"/>
            <ac:spMk id="10" creationId="{4C5297D4-1A90-BA7E-1EA2-3486955EA032}"/>
          </ac:spMkLst>
        </pc:spChg>
      </pc:sldChg>
      <pc:sldChg chg="delSp modSp mod">
        <pc:chgData name="Yoel Kortick" userId="167978f5-7f40-4909-85d5-d4149554ad4e" providerId="ADAL" clId="{6A0E4B6A-538A-4C08-A5AB-BE99783FC746}" dt="2024-07-31T10:43:34.079" v="7628" actId="20577"/>
        <pc:sldMkLst>
          <pc:docMk/>
          <pc:sldMk cId="912262870" sldId="765"/>
        </pc:sldMkLst>
        <pc:spChg chg="del">
          <ac:chgData name="Yoel Kortick" userId="167978f5-7f40-4909-85d5-d4149554ad4e" providerId="ADAL" clId="{6A0E4B6A-538A-4C08-A5AB-BE99783FC746}" dt="2024-07-28T14:28:46.769" v="2045" actId="478"/>
          <ac:spMkLst>
            <pc:docMk/>
            <pc:sldMk cId="912262870" sldId="765"/>
            <ac:spMk id="2" creationId="{B86A9D2F-02ED-0FEC-601C-1D164B30CB89}"/>
          </ac:spMkLst>
        </pc:spChg>
        <pc:spChg chg="del">
          <ac:chgData name="Yoel Kortick" userId="167978f5-7f40-4909-85d5-d4149554ad4e" providerId="ADAL" clId="{6A0E4B6A-538A-4C08-A5AB-BE99783FC746}" dt="2024-07-28T14:28:47.662" v="2046" actId="478"/>
          <ac:spMkLst>
            <pc:docMk/>
            <pc:sldMk cId="912262870" sldId="765"/>
            <ac:spMk id="3" creationId="{65A28DB1-4DA4-13BA-682C-C7AC649F498A}"/>
          </ac:spMkLst>
        </pc:spChg>
        <pc:spChg chg="del">
          <ac:chgData name="Yoel Kortick" userId="167978f5-7f40-4909-85d5-d4149554ad4e" providerId="ADAL" clId="{6A0E4B6A-538A-4C08-A5AB-BE99783FC746}" dt="2024-07-28T14:28:45.884" v="2044" actId="478"/>
          <ac:spMkLst>
            <pc:docMk/>
            <pc:sldMk cId="912262870" sldId="765"/>
            <ac:spMk id="4" creationId="{7607213B-A963-BD4C-C936-731C92C95FE4}"/>
          </ac:spMkLst>
        </pc:spChg>
        <pc:spChg chg="del">
          <ac:chgData name="Yoel Kortick" userId="167978f5-7f40-4909-85d5-d4149554ad4e" providerId="ADAL" clId="{6A0E4B6A-538A-4C08-A5AB-BE99783FC746}" dt="2024-07-28T14:28:48.471" v="2047" actId="478"/>
          <ac:spMkLst>
            <pc:docMk/>
            <pc:sldMk cId="912262870" sldId="765"/>
            <ac:spMk id="6" creationId="{5A871B06-1565-6201-2DBC-0CCC99078A34}"/>
          </ac:spMkLst>
        </pc:spChg>
        <pc:spChg chg="mod">
          <ac:chgData name="Yoel Kortick" userId="167978f5-7f40-4909-85d5-d4149554ad4e" providerId="ADAL" clId="{6A0E4B6A-538A-4C08-A5AB-BE99783FC746}" dt="2024-07-28T14:28:30.773" v="2041"/>
          <ac:spMkLst>
            <pc:docMk/>
            <pc:sldMk cId="912262870" sldId="765"/>
            <ac:spMk id="10" creationId="{4C5297D4-1A90-BA7E-1EA2-3486955EA032}"/>
          </ac:spMkLst>
        </pc:spChg>
        <pc:spChg chg="mod">
          <ac:chgData name="Yoel Kortick" userId="167978f5-7f40-4909-85d5-d4149554ad4e" providerId="ADAL" clId="{6A0E4B6A-538A-4C08-A5AB-BE99783FC746}" dt="2024-07-31T10:43:34.079" v="7628" actId="20577"/>
          <ac:spMkLst>
            <pc:docMk/>
            <pc:sldMk cId="912262870" sldId="765"/>
            <ac:spMk id="11" creationId="{1ACE3884-5DD3-4F86-13C6-FF34F1D35C8C}"/>
          </ac:spMkLst>
        </pc:spChg>
        <pc:picChg chg="del">
          <ac:chgData name="Yoel Kortick" userId="167978f5-7f40-4909-85d5-d4149554ad4e" providerId="ADAL" clId="{6A0E4B6A-538A-4C08-A5AB-BE99783FC746}" dt="2024-07-28T14:28:43.435" v="2043" actId="478"/>
          <ac:picMkLst>
            <pc:docMk/>
            <pc:sldMk cId="912262870" sldId="765"/>
            <ac:picMk id="5" creationId="{C4AAAE9A-9FE4-C5FE-3C2A-A99A7ABE2BEA}"/>
          </ac:picMkLst>
        </pc:picChg>
      </pc:sldChg>
      <pc:sldChg chg="modSp mod">
        <pc:chgData name="Yoel Kortick" userId="167978f5-7f40-4909-85d5-d4149554ad4e" providerId="ADAL" clId="{6A0E4B6A-538A-4C08-A5AB-BE99783FC746}" dt="2024-07-31T10:44:53.007" v="7657"/>
        <pc:sldMkLst>
          <pc:docMk/>
          <pc:sldMk cId="2013336910" sldId="766"/>
        </pc:sldMkLst>
        <pc:spChg chg="mod">
          <ac:chgData name="Yoel Kortick" userId="167978f5-7f40-4909-85d5-d4149554ad4e" providerId="ADAL" clId="{6A0E4B6A-538A-4C08-A5AB-BE99783FC746}" dt="2024-07-31T10:44:53.007" v="7657"/>
          <ac:spMkLst>
            <pc:docMk/>
            <pc:sldMk cId="2013336910" sldId="766"/>
            <ac:spMk id="13" creationId="{F4F9CE6C-EB7E-DBFE-C77E-B97A93A03817}"/>
          </ac:spMkLst>
        </pc:spChg>
      </pc:sldChg>
      <pc:sldChg chg="addSp delSp modSp mod">
        <pc:chgData name="Yoel Kortick" userId="167978f5-7f40-4909-85d5-d4149554ad4e" providerId="ADAL" clId="{6A0E4B6A-538A-4C08-A5AB-BE99783FC746}" dt="2024-07-31T10:44:58.530" v="7660"/>
        <pc:sldMkLst>
          <pc:docMk/>
          <pc:sldMk cId="1368566295" sldId="767"/>
        </pc:sldMkLst>
        <pc:spChg chg="mod">
          <ac:chgData name="Yoel Kortick" userId="167978f5-7f40-4909-85d5-d4149554ad4e" providerId="ADAL" clId="{6A0E4B6A-538A-4C08-A5AB-BE99783FC746}" dt="2024-07-31T10:44:58.530" v="7660"/>
          <ac:spMkLst>
            <pc:docMk/>
            <pc:sldMk cId="1368566295" sldId="767"/>
            <ac:spMk id="10" creationId="{4C5297D4-1A90-BA7E-1EA2-3486955EA032}"/>
          </ac:spMkLst>
        </pc:spChg>
        <pc:spChg chg="mod">
          <ac:chgData name="Yoel Kortick" userId="167978f5-7f40-4909-85d5-d4149554ad4e" providerId="ADAL" clId="{6A0E4B6A-538A-4C08-A5AB-BE99783FC746}" dt="2024-07-31T09:11:02.906" v="4273" actId="255"/>
          <ac:spMkLst>
            <pc:docMk/>
            <pc:sldMk cId="1368566295" sldId="767"/>
            <ac:spMk id="11" creationId="{1ACE3884-5DD3-4F86-13C6-FF34F1D35C8C}"/>
          </ac:spMkLst>
        </pc:spChg>
        <pc:spChg chg="del">
          <ac:chgData name="Yoel Kortick" userId="167978f5-7f40-4909-85d5-d4149554ad4e" providerId="ADAL" clId="{6A0E4B6A-538A-4C08-A5AB-BE99783FC746}" dt="2024-07-31T09:09:17.423" v="4258" actId="478"/>
          <ac:spMkLst>
            <pc:docMk/>
            <pc:sldMk cId="1368566295" sldId="767"/>
            <ac:spMk id="14" creationId="{06B42F43-FCE9-5EE2-06A9-D183AD6ED965}"/>
          </ac:spMkLst>
        </pc:spChg>
        <pc:spChg chg="del">
          <ac:chgData name="Yoel Kortick" userId="167978f5-7f40-4909-85d5-d4149554ad4e" providerId="ADAL" clId="{6A0E4B6A-538A-4C08-A5AB-BE99783FC746}" dt="2024-07-31T07:00:06.124" v="4110" actId="478"/>
          <ac:spMkLst>
            <pc:docMk/>
            <pc:sldMk cId="1368566295" sldId="767"/>
            <ac:spMk id="15" creationId="{F55A2D0B-BFD3-CD66-FF41-1B715F0C5B4A}"/>
          </ac:spMkLst>
        </pc:spChg>
        <pc:spChg chg="del">
          <ac:chgData name="Yoel Kortick" userId="167978f5-7f40-4909-85d5-d4149554ad4e" providerId="ADAL" clId="{6A0E4B6A-538A-4C08-A5AB-BE99783FC746}" dt="2024-07-31T09:09:18.494" v="4259" actId="478"/>
          <ac:spMkLst>
            <pc:docMk/>
            <pc:sldMk cId="1368566295" sldId="767"/>
            <ac:spMk id="16" creationId="{E103E719-FFAE-947D-5B84-21046BFD9088}"/>
          </ac:spMkLst>
        </pc:spChg>
        <pc:spChg chg="del">
          <ac:chgData name="Yoel Kortick" userId="167978f5-7f40-4909-85d5-d4149554ad4e" providerId="ADAL" clId="{6A0E4B6A-538A-4C08-A5AB-BE99783FC746}" dt="2024-07-31T07:00:07.085" v="4111" actId="478"/>
          <ac:spMkLst>
            <pc:docMk/>
            <pc:sldMk cId="1368566295" sldId="767"/>
            <ac:spMk id="17" creationId="{9FFC857C-E785-E3DD-DB57-C27F44CC44CF}"/>
          </ac:spMkLst>
        </pc:spChg>
        <pc:picChg chg="add del mod">
          <ac:chgData name="Yoel Kortick" userId="167978f5-7f40-4909-85d5-d4149554ad4e" providerId="ADAL" clId="{6A0E4B6A-538A-4C08-A5AB-BE99783FC746}" dt="2024-07-31T07:06:11.967" v="4256" actId="478"/>
          <ac:picMkLst>
            <pc:docMk/>
            <pc:sldMk cId="1368566295" sldId="767"/>
            <ac:picMk id="3" creationId="{C2C308F4-B347-BBB8-530B-DDB7861B4E67}"/>
          </ac:picMkLst>
        </pc:picChg>
        <pc:picChg chg="del">
          <ac:chgData name="Yoel Kortick" userId="167978f5-7f40-4909-85d5-d4149554ad4e" providerId="ADAL" clId="{6A0E4B6A-538A-4C08-A5AB-BE99783FC746}" dt="2024-07-31T07:07:43.435" v="4257" actId="478"/>
          <ac:picMkLst>
            <pc:docMk/>
            <pc:sldMk cId="1368566295" sldId="767"/>
            <ac:picMk id="6" creationId="{F537C5B0-7896-D63F-4317-28ADAE09DAAF}"/>
          </ac:picMkLst>
        </pc:picChg>
        <pc:picChg chg="del">
          <ac:chgData name="Yoel Kortick" userId="167978f5-7f40-4909-85d5-d4149554ad4e" providerId="ADAL" clId="{6A0E4B6A-538A-4C08-A5AB-BE99783FC746}" dt="2024-07-31T07:00:04.489" v="4109" actId="478"/>
          <ac:picMkLst>
            <pc:docMk/>
            <pc:sldMk cId="1368566295" sldId="767"/>
            <ac:picMk id="13" creationId="{A9433C50-68F8-5D8A-DD7D-317CB95C212B}"/>
          </ac:picMkLst>
        </pc:picChg>
      </pc:sldChg>
      <pc:sldChg chg="addSp delSp modSp mod">
        <pc:chgData name="Yoel Kortick" userId="167978f5-7f40-4909-85d5-d4149554ad4e" providerId="ADAL" clId="{6A0E4B6A-538A-4C08-A5AB-BE99783FC746}" dt="2024-07-31T10:46:40.695" v="7706"/>
        <pc:sldMkLst>
          <pc:docMk/>
          <pc:sldMk cId="100619303" sldId="769"/>
        </pc:sldMkLst>
        <pc:spChg chg="del">
          <ac:chgData name="Yoel Kortick" userId="167978f5-7f40-4909-85d5-d4149554ad4e" providerId="ADAL" clId="{6A0E4B6A-538A-4C08-A5AB-BE99783FC746}" dt="2024-07-31T09:21:37.482" v="4363" actId="478"/>
          <ac:spMkLst>
            <pc:docMk/>
            <pc:sldMk cId="100619303" sldId="769"/>
            <ac:spMk id="4" creationId="{7607213B-A963-BD4C-C936-731C92C95FE4}"/>
          </ac:spMkLst>
        </pc:spChg>
        <pc:spChg chg="del">
          <ac:chgData name="Yoel Kortick" userId="167978f5-7f40-4909-85d5-d4149554ad4e" providerId="ADAL" clId="{6A0E4B6A-538A-4C08-A5AB-BE99783FC746}" dt="2024-07-31T09:21:36.628" v="4362" actId="478"/>
          <ac:spMkLst>
            <pc:docMk/>
            <pc:sldMk cId="100619303" sldId="769"/>
            <ac:spMk id="6" creationId="{D877B6DB-8FC1-711E-5470-45127EFAC6BA}"/>
          </ac:spMkLst>
        </pc:spChg>
        <pc:spChg chg="del">
          <ac:chgData name="Yoel Kortick" userId="167978f5-7f40-4909-85d5-d4149554ad4e" providerId="ADAL" clId="{6A0E4B6A-538A-4C08-A5AB-BE99783FC746}" dt="2024-07-31T09:21:38.262" v="4364" actId="478"/>
          <ac:spMkLst>
            <pc:docMk/>
            <pc:sldMk cId="100619303" sldId="769"/>
            <ac:spMk id="7" creationId="{2CADB4BF-784E-7AB4-A997-0F7375129D60}"/>
          </ac:spMkLst>
        </pc:spChg>
        <pc:spChg chg="del">
          <ac:chgData name="Yoel Kortick" userId="167978f5-7f40-4909-85d5-d4149554ad4e" providerId="ADAL" clId="{6A0E4B6A-538A-4C08-A5AB-BE99783FC746}" dt="2024-07-31T09:21:42.110" v="4365" actId="478"/>
          <ac:spMkLst>
            <pc:docMk/>
            <pc:sldMk cId="100619303" sldId="769"/>
            <ac:spMk id="8" creationId="{D7C73464-27C0-C901-E8AF-8B2E851808BE}"/>
          </ac:spMkLst>
        </pc:spChg>
        <pc:spChg chg="mod">
          <ac:chgData name="Yoel Kortick" userId="167978f5-7f40-4909-85d5-d4149554ad4e" providerId="ADAL" clId="{6A0E4B6A-538A-4C08-A5AB-BE99783FC746}" dt="2024-07-31T10:46:40.695" v="7706"/>
          <ac:spMkLst>
            <pc:docMk/>
            <pc:sldMk cId="100619303" sldId="769"/>
            <ac:spMk id="10" creationId="{4C5297D4-1A90-BA7E-1EA2-3486955EA032}"/>
          </ac:spMkLst>
        </pc:spChg>
        <pc:spChg chg="mod">
          <ac:chgData name="Yoel Kortick" userId="167978f5-7f40-4909-85d5-d4149554ad4e" providerId="ADAL" clId="{6A0E4B6A-538A-4C08-A5AB-BE99783FC746}" dt="2024-07-31T09:45:14.742" v="4688" actId="14100"/>
          <ac:spMkLst>
            <pc:docMk/>
            <pc:sldMk cId="100619303" sldId="769"/>
            <ac:spMk id="11" creationId="{1ACE3884-5DD3-4F86-13C6-FF34F1D35C8C}"/>
          </ac:spMkLst>
        </pc:spChg>
        <pc:spChg chg="add mod">
          <ac:chgData name="Yoel Kortick" userId="167978f5-7f40-4909-85d5-d4149554ad4e" providerId="ADAL" clId="{6A0E4B6A-538A-4C08-A5AB-BE99783FC746}" dt="2024-07-31T09:47:48.722" v="4782" actId="1035"/>
          <ac:spMkLst>
            <pc:docMk/>
            <pc:sldMk cId="100619303" sldId="769"/>
            <ac:spMk id="16" creationId="{8E3A059A-CB1C-09B0-6BA2-4B72ABA8ABBC}"/>
          </ac:spMkLst>
        </pc:spChg>
        <pc:spChg chg="add mod">
          <ac:chgData name="Yoel Kortick" userId="167978f5-7f40-4909-85d5-d4149554ad4e" providerId="ADAL" clId="{6A0E4B6A-538A-4C08-A5AB-BE99783FC746}" dt="2024-07-31T09:47:52.499" v="4783" actId="1076"/>
          <ac:spMkLst>
            <pc:docMk/>
            <pc:sldMk cId="100619303" sldId="769"/>
            <ac:spMk id="17" creationId="{CC805D0C-8A53-CFB6-3E18-56B739982558}"/>
          </ac:spMkLst>
        </pc:spChg>
        <pc:spChg chg="add mod">
          <ac:chgData name="Yoel Kortick" userId="167978f5-7f40-4909-85d5-d4149554ad4e" providerId="ADAL" clId="{6A0E4B6A-538A-4C08-A5AB-BE99783FC746}" dt="2024-07-31T09:47:42.159" v="4773" actId="14100"/>
          <ac:spMkLst>
            <pc:docMk/>
            <pc:sldMk cId="100619303" sldId="769"/>
            <ac:spMk id="18" creationId="{04EA6602-7CEB-1C49-EE97-E426C874C283}"/>
          </ac:spMkLst>
        </pc:spChg>
        <pc:spChg chg="add mod">
          <ac:chgData name="Yoel Kortick" userId="167978f5-7f40-4909-85d5-d4149554ad4e" providerId="ADAL" clId="{6A0E4B6A-538A-4C08-A5AB-BE99783FC746}" dt="2024-07-31T09:47:57.324" v="4784" actId="1076"/>
          <ac:spMkLst>
            <pc:docMk/>
            <pc:sldMk cId="100619303" sldId="769"/>
            <ac:spMk id="19" creationId="{51FB0435-AD3C-BB68-D350-FDE3FE7FBCC4}"/>
          </ac:spMkLst>
        </pc:spChg>
        <pc:spChg chg="add mod">
          <ac:chgData name="Yoel Kortick" userId="167978f5-7f40-4909-85d5-d4149554ad4e" providerId="ADAL" clId="{6A0E4B6A-538A-4C08-A5AB-BE99783FC746}" dt="2024-07-31T09:48:02.382" v="4785" actId="14100"/>
          <ac:spMkLst>
            <pc:docMk/>
            <pc:sldMk cId="100619303" sldId="769"/>
            <ac:spMk id="20" creationId="{E2863CF9-7DDD-11F1-AEC4-CB73361A7840}"/>
          </ac:spMkLst>
        </pc:spChg>
        <pc:spChg chg="add mod">
          <ac:chgData name="Yoel Kortick" userId="167978f5-7f40-4909-85d5-d4149554ad4e" providerId="ADAL" clId="{6A0E4B6A-538A-4C08-A5AB-BE99783FC746}" dt="2024-07-31T09:48:07.283" v="4786" actId="571"/>
          <ac:spMkLst>
            <pc:docMk/>
            <pc:sldMk cId="100619303" sldId="769"/>
            <ac:spMk id="23" creationId="{D72CE3ED-1788-59AE-3047-F3E1945C2368}"/>
          </ac:spMkLst>
        </pc:spChg>
        <pc:spChg chg="add">
          <ac:chgData name="Yoel Kortick" userId="167978f5-7f40-4909-85d5-d4149554ad4e" providerId="ADAL" clId="{6A0E4B6A-538A-4C08-A5AB-BE99783FC746}" dt="2024-07-31T09:54:38.844" v="5118" actId="11529"/>
          <ac:spMkLst>
            <pc:docMk/>
            <pc:sldMk cId="100619303" sldId="769"/>
            <ac:spMk id="24" creationId="{5DC052E1-4B3B-234C-5CDD-A516A5877DFF}"/>
          </ac:spMkLst>
        </pc:spChg>
        <pc:spChg chg="add mod">
          <ac:chgData name="Yoel Kortick" userId="167978f5-7f40-4909-85d5-d4149554ad4e" providerId="ADAL" clId="{6A0E4B6A-538A-4C08-A5AB-BE99783FC746}" dt="2024-07-31T09:54:44.615" v="5119" actId="571"/>
          <ac:spMkLst>
            <pc:docMk/>
            <pc:sldMk cId="100619303" sldId="769"/>
            <ac:spMk id="25" creationId="{1038E0B9-6DE4-62DB-F848-D122FFD7AEB6}"/>
          </ac:spMkLst>
        </pc:spChg>
        <pc:picChg chg="add del">
          <ac:chgData name="Yoel Kortick" userId="167978f5-7f40-4909-85d5-d4149554ad4e" providerId="ADAL" clId="{6A0E4B6A-538A-4C08-A5AB-BE99783FC746}" dt="2024-07-31T09:43:18.297" v="4670" actId="22"/>
          <ac:picMkLst>
            <pc:docMk/>
            <pc:sldMk cId="100619303" sldId="769"/>
            <ac:picMk id="3" creationId="{B9DB7513-81EF-08E8-A4CB-4A320615EE83}"/>
          </ac:picMkLst>
        </pc:picChg>
        <pc:picChg chg="del">
          <ac:chgData name="Yoel Kortick" userId="167978f5-7f40-4909-85d5-d4149554ad4e" providerId="ADAL" clId="{6A0E4B6A-538A-4C08-A5AB-BE99783FC746}" dt="2024-07-31T09:21:35.494" v="4361" actId="478"/>
          <ac:picMkLst>
            <pc:docMk/>
            <pc:sldMk cId="100619303" sldId="769"/>
            <ac:picMk id="5" creationId="{E4E22A31-FAF3-CB7D-9D63-8002EF1C289B}"/>
          </ac:picMkLst>
        </pc:picChg>
        <pc:picChg chg="add del">
          <ac:chgData name="Yoel Kortick" userId="167978f5-7f40-4909-85d5-d4149554ad4e" providerId="ADAL" clId="{6A0E4B6A-538A-4C08-A5AB-BE99783FC746}" dt="2024-07-31T09:43:26.713" v="4672" actId="478"/>
          <ac:picMkLst>
            <pc:docMk/>
            <pc:sldMk cId="100619303" sldId="769"/>
            <ac:picMk id="13" creationId="{69B7B465-0051-F876-14A2-B343CDE7C290}"/>
          </ac:picMkLst>
        </pc:picChg>
        <pc:picChg chg="add del mod">
          <ac:chgData name="Yoel Kortick" userId="167978f5-7f40-4909-85d5-d4149554ad4e" providerId="ADAL" clId="{6A0E4B6A-538A-4C08-A5AB-BE99783FC746}" dt="2024-07-31T09:47:10.798" v="4702" actId="478"/>
          <ac:picMkLst>
            <pc:docMk/>
            <pc:sldMk cId="100619303" sldId="769"/>
            <ac:picMk id="15" creationId="{F958AD95-AA9C-6124-12B1-FFFF8FE5710C}"/>
          </ac:picMkLst>
        </pc:picChg>
        <pc:picChg chg="add mod ord">
          <ac:chgData name="Yoel Kortick" userId="167978f5-7f40-4909-85d5-d4149554ad4e" providerId="ADAL" clId="{6A0E4B6A-538A-4C08-A5AB-BE99783FC746}" dt="2024-07-31T09:48:10.435" v="4788" actId="208"/>
          <ac:picMkLst>
            <pc:docMk/>
            <pc:sldMk cId="100619303" sldId="769"/>
            <ac:picMk id="22" creationId="{B950945E-A7E9-C1C2-5A11-857701E6A054}"/>
          </ac:picMkLst>
        </pc:picChg>
      </pc:sldChg>
      <pc:sldChg chg="modSp del">
        <pc:chgData name="Yoel Kortick" userId="167978f5-7f40-4909-85d5-d4149554ad4e" providerId="ADAL" clId="{6A0E4B6A-538A-4C08-A5AB-BE99783FC746}" dt="2024-07-28T14:01:16.361" v="1923" actId="47"/>
        <pc:sldMkLst>
          <pc:docMk/>
          <pc:sldMk cId="1565619843" sldId="824"/>
        </pc:sldMkLst>
        <pc:spChg chg="mod">
          <ac:chgData name="Yoel Kortick" userId="167978f5-7f40-4909-85d5-d4149554ad4e" providerId="ADAL" clId="{6A0E4B6A-538A-4C08-A5AB-BE99783FC746}" dt="2024-07-28T13:32:13.747" v="597"/>
          <ac:spMkLst>
            <pc:docMk/>
            <pc:sldMk cId="1565619843" sldId="824"/>
            <ac:spMk id="10" creationId="{4C5297D4-1A90-BA7E-1EA2-3486955EA032}"/>
          </ac:spMkLst>
        </pc:spChg>
      </pc:sldChg>
      <pc:sldChg chg="modSp del">
        <pc:chgData name="Yoel Kortick" userId="167978f5-7f40-4909-85d5-d4149554ad4e" providerId="ADAL" clId="{6A0E4B6A-538A-4C08-A5AB-BE99783FC746}" dt="2024-07-28T14:01:16.361" v="1923" actId="47"/>
        <pc:sldMkLst>
          <pc:docMk/>
          <pc:sldMk cId="4127372509" sldId="825"/>
        </pc:sldMkLst>
        <pc:spChg chg="mod">
          <ac:chgData name="Yoel Kortick" userId="167978f5-7f40-4909-85d5-d4149554ad4e" providerId="ADAL" clId="{6A0E4B6A-538A-4C08-A5AB-BE99783FC746}" dt="2024-07-28T13:32:13.747" v="597"/>
          <ac:spMkLst>
            <pc:docMk/>
            <pc:sldMk cId="4127372509" sldId="825"/>
            <ac:spMk id="10" creationId="{4C5297D4-1A90-BA7E-1EA2-3486955EA032}"/>
          </ac:spMkLst>
        </pc:spChg>
      </pc:sldChg>
      <pc:sldChg chg="modSp del">
        <pc:chgData name="Yoel Kortick" userId="167978f5-7f40-4909-85d5-d4149554ad4e" providerId="ADAL" clId="{6A0E4B6A-538A-4C08-A5AB-BE99783FC746}" dt="2024-07-28T14:01:16.361" v="1923" actId="47"/>
        <pc:sldMkLst>
          <pc:docMk/>
          <pc:sldMk cId="3325609468" sldId="826"/>
        </pc:sldMkLst>
        <pc:spChg chg="mod">
          <ac:chgData name="Yoel Kortick" userId="167978f5-7f40-4909-85d5-d4149554ad4e" providerId="ADAL" clId="{6A0E4B6A-538A-4C08-A5AB-BE99783FC746}" dt="2024-07-28T13:32:13.747" v="597"/>
          <ac:spMkLst>
            <pc:docMk/>
            <pc:sldMk cId="3325609468" sldId="826"/>
            <ac:spMk id="10" creationId="{4C5297D4-1A90-BA7E-1EA2-3486955EA032}"/>
          </ac:spMkLst>
        </pc:spChg>
      </pc:sldChg>
      <pc:sldChg chg="modSp del">
        <pc:chgData name="Yoel Kortick" userId="167978f5-7f40-4909-85d5-d4149554ad4e" providerId="ADAL" clId="{6A0E4B6A-538A-4C08-A5AB-BE99783FC746}" dt="2024-07-28T14:01:16.361" v="1923" actId="47"/>
        <pc:sldMkLst>
          <pc:docMk/>
          <pc:sldMk cId="117339335" sldId="827"/>
        </pc:sldMkLst>
        <pc:spChg chg="mod">
          <ac:chgData name="Yoel Kortick" userId="167978f5-7f40-4909-85d5-d4149554ad4e" providerId="ADAL" clId="{6A0E4B6A-538A-4C08-A5AB-BE99783FC746}" dt="2024-07-28T13:32:13.747" v="597"/>
          <ac:spMkLst>
            <pc:docMk/>
            <pc:sldMk cId="117339335" sldId="827"/>
            <ac:spMk id="10" creationId="{4C5297D4-1A90-BA7E-1EA2-3486955EA032}"/>
          </ac:spMkLst>
        </pc:spChg>
      </pc:sldChg>
      <pc:sldChg chg="modSp del">
        <pc:chgData name="Yoel Kortick" userId="167978f5-7f40-4909-85d5-d4149554ad4e" providerId="ADAL" clId="{6A0E4B6A-538A-4C08-A5AB-BE99783FC746}" dt="2024-07-28T14:01:16.361" v="1923" actId="47"/>
        <pc:sldMkLst>
          <pc:docMk/>
          <pc:sldMk cId="1070673299" sldId="828"/>
        </pc:sldMkLst>
        <pc:spChg chg="mod">
          <ac:chgData name="Yoel Kortick" userId="167978f5-7f40-4909-85d5-d4149554ad4e" providerId="ADAL" clId="{6A0E4B6A-538A-4C08-A5AB-BE99783FC746}" dt="2024-07-28T13:32:13.747" v="597"/>
          <ac:spMkLst>
            <pc:docMk/>
            <pc:sldMk cId="1070673299" sldId="828"/>
            <ac:spMk id="10" creationId="{4C5297D4-1A90-BA7E-1EA2-3486955EA032}"/>
          </ac:spMkLst>
        </pc:spChg>
      </pc:sldChg>
      <pc:sldChg chg="modSp del">
        <pc:chgData name="Yoel Kortick" userId="167978f5-7f40-4909-85d5-d4149554ad4e" providerId="ADAL" clId="{6A0E4B6A-538A-4C08-A5AB-BE99783FC746}" dt="2024-07-31T06:57:25.642" v="4106" actId="47"/>
        <pc:sldMkLst>
          <pc:docMk/>
          <pc:sldMk cId="477865029" sldId="829"/>
        </pc:sldMkLst>
        <pc:spChg chg="mod">
          <ac:chgData name="Yoel Kortick" userId="167978f5-7f40-4909-85d5-d4149554ad4e" providerId="ADAL" clId="{6A0E4B6A-538A-4C08-A5AB-BE99783FC746}" dt="2024-07-28T14:28:30.773" v="2041"/>
          <ac:spMkLst>
            <pc:docMk/>
            <pc:sldMk cId="477865029" sldId="829"/>
            <ac:spMk id="10" creationId="{4C5297D4-1A90-BA7E-1EA2-3486955EA032}"/>
          </ac:spMkLst>
        </pc:spChg>
      </pc:sldChg>
      <pc:sldChg chg="modSp del">
        <pc:chgData name="Yoel Kortick" userId="167978f5-7f40-4909-85d5-d4149554ad4e" providerId="ADAL" clId="{6A0E4B6A-538A-4C08-A5AB-BE99783FC746}" dt="2024-07-31T06:57:25.642" v="4106" actId="47"/>
        <pc:sldMkLst>
          <pc:docMk/>
          <pc:sldMk cId="4132431965" sldId="830"/>
        </pc:sldMkLst>
        <pc:spChg chg="mod">
          <ac:chgData name="Yoel Kortick" userId="167978f5-7f40-4909-85d5-d4149554ad4e" providerId="ADAL" clId="{6A0E4B6A-538A-4C08-A5AB-BE99783FC746}" dt="2024-07-28T14:28:30.773" v="2041"/>
          <ac:spMkLst>
            <pc:docMk/>
            <pc:sldMk cId="4132431965" sldId="830"/>
            <ac:spMk id="10" creationId="{4C5297D4-1A90-BA7E-1EA2-3486955EA032}"/>
          </ac:spMkLst>
        </pc:spChg>
      </pc:sldChg>
      <pc:sldChg chg="modSp del">
        <pc:chgData name="Yoel Kortick" userId="167978f5-7f40-4909-85d5-d4149554ad4e" providerId="ADAL" clId="{6A0E4B6A-538A-4C08-A5AB-BE99783FC746}" dt="2024-07-31T06:57:25.642" v="4106" actId="47"/>
        <pc:sldMkLst>
          <pc:docMk/>
          <pc:sldMk cId="1635454567" sldId="831"/>
        </pc:sldMkLst>
        <pc:spChg chg="mod">
          <ac:chgData name="Yoel Kortick" userId="167978f5-7f40-4909-85d5-d4149554ad4e" providerId="ADAL" clId="{6A0E4B6A-538A-4C08-A5AB-BE99783FC746}" dt="2024-07-28T14:28:30.773" v="2041"/>
          <ac:spMkLst>
            <pc:docMk/>
            <pc:sldMk cId="1635454567" sldId="831"/>
            <ac:spMk id="10" creationId="{4C5297D4-1A90-BA7E-1EA2-3486955EA032}"/>
          </ac:spMkLst>
        </pc:spChg>
      </pc:sldChg>
      <pc:sldChg chg="modSp del">
        <pc:chgData name="Yoel Kortick" userId="167978f5-7f40-4909-85d5-d4149554ad4e" providerId="ADAL" clId="{6A0E4B6A-538A-4C08-A5AB-BE99783FC746}" dt="2024-07-31T06:57:25.642" v="4106" actId="47"/>
        <pc:sldMkLst>
          <pc:docMk/>
          <pc:sldMk cId="457129627" sldId="832"/>
        </pc:sldMkLst>
        <pc:spChg chg="mod">
          <ac:chgData name="Yoel Kortick" userId="167978f5-7f40-4909-85d5-d4149554ad4e" providerId="ADAL" clId="{6A0E4B6A-538A-4C08-A5AB-BE99783FC746}" dt="2024-07-28T14:28:30.773" v="2041"/>
          <ac:spMkLst>
            <pc:docMk/>
            <pc:sldMk cId="457129627" sldId="832"/>
            <ac:spMk id="10" creationId="{4C5297D4-1A90-BA7E-1EA2-3486955EA032}"/>
          </ac:spMkLst>
        </pc:spChg>
      </pc:sldChg>
      <pc:sldChg chg="modSp del">
        <pc:chgData name="Yoel Kortick" userId="167978f5-7f40-4909-85d5-d4149554ad4e" providerId="ADAL" clId="{6A0E4B6A-538A-4C08-A5AB-BE99783FC746}" dt="2024-07-31T06:57:25.642" v="4106" actId="47"/>
        <pc:sldMkLst>
          <pc:docMk/>
          <pc:sldMk cId="392311003" sldId="833"/>
        </pc:sldMkLst>
        <pc:spChg chg="mod">
          <ac:chgData name="Yoel Kortick" userId="167978f5-7f40-4909-85d5-d4149554ad4e" providerId="ADAL" clId="{6A0E4B6A-538A-4C08-A5AB-BE99783FC746}" dt="2024-07-28T14:28:30.773" v="2041"/>
          <ac:spMkLst>
            <pc:docMk/>
            <pc:sldMk cId="392311003" sldId="833"/>
            <ac:spMk id="10" creationId="{4C5297D4-1A90-BA7E-1EA2-3486955EA032}"/>
          </ac:spMkLst>
        </pc:spChg>
      </pc:sldChg>
      <pc:sldChg chg="modSp del">
        <pc:chgData name="Yoel Kortick" userId="167978f5-7f40-4909-85d5-d4149554ad4e" providerId="ADAL" clId="{6A0E4B6A-538A-4C08-A5AB-BE99783FC746}" dt="2024-07-31T06:57:25.642" v="4106" actId="47"/>
        <pc:sldMkLst>
          <pc:docMk/>
          <pc:sldMk cId="2453417430" sldId="834"/>
        </pc:sldMkLst>
        <pc:spChg chg="mod">
          <ac:chgData name="Yoel Kortick" userId="167978f5-7f40-4909-85d5-d4149554ad4e" providerId="ADAL" clId="{6A0E4B6A-538A-4C08-A5AB-BE99783FC746}" dt="2024-07-28T14:28:30.773" v="2041"/>
          <ac:spMkLst>
            <pc:docMk/>
            <pc:sldMk cId="2453417430" sldId="834"/>
            <ac:spMk id="10" creationId="{4C5297D4-1A90-BA7E-1EA2-3486955EA032}"/>
          </ac:spMkLst>
        </pc:spChg>
      </pc:sldChg>
      <pc:sldChg chg="modSp del">
        <pc:chgData name="Yoel Kortick" userId="167978f5-7f40-4909-85d5-d4149554ad4e" providerId="ADAL" clId="{6A0E4B6A-538A-4C08-A5AB-BE99783FC746}" dt="2024-07-31T06:57:25.642" v="4106" actId="47"/>
        <pc:sldMkLst>
          <pc:docMk/>
          <pc:sldMk cId="4011336745" sldId="835"/>
        </pc:sldMkLst>
        <pc:spChg chg="mod">
          <ac:chgData name="Yoel Kortick" userId="167978f5-7f40-4909-85d5-d4149554ad4e" providerId="ADAL" clId="{6A0E4B6A-538A-4C08-A5AB-BE99783FC746}" dt="2024-07-28T14:28:30.773" v="2041"/>
          <ac:spMkLst>
            <pc:docMk/>
            <pc:sldMk cId="4011336745" sldId="835"/>
            <ac:spMk id="10" creationId="{4C5297D4-1A90-BA7E-1EA2-3486955EA032}"/>
          </ac:spMkLst>
        </pc:spChg>
      </pc:sldChg>
      <pc:sldChg chg="modSp del">
        <pc:chgData name="Yoel Kortick" userId="167978f5-7f40-4909-85d5-d4149554ad4e" providerId="ADAL" clId="{6A0E4B6A-538A-4C08-A5AB-BE99783FC746}" dt="2024-07-31T06:57:25.642" v="4106" actId="47"/>
        <pc:sldMkLst>
          <pc:docMk/>
          <pc:sldMk cId="2659112245" sldId="836"/>
        </pc:sldMkLst>
        <pc:spChg chg="mod">
          <ac:chgData name="Yoel Kortick" userId="167978f5-7f40-4909-85d5-d4149554ad4e" providerId="ADAL" clId="{6A0E4B6A-538A-4C08-A5AB-BE99783FC746}" dt="2024-07-28T14:28:30.773" v="2041"/>
          <ac:spMkLst>
            <pc:docMk/>
            <pc:sldMk cId="2659112245" sldId="836"/>
            <ac:spMk id="10" creationId="{4C5297D4-1A90-BA7E-1EA2-3486955EA032}"/>
          </ac:spMkLst>
        </pc:spChg>
      </pc:sldChg>
      <pc:sldChg chg="addSp delSp modSp del mod">
        <pc:chgData name="Yoel Kortick" userId="167978f5-7f40-4909-85d5-d4149554ad4e" providerId="ADAL" clId="{6A0E4B6A-538A-4C08-A5AB-BE99783FC746}" dt="2024-07-31T09:21:31.743" v="4360" actId="47"/>
        <pc:sldMkLst>
          <pc:docMk/>
          <pc:sldMk cId="1503339577" sldId="837"/>
        </pc:sldMkLst>
        <pc:spChg chg="del">
          <ac:chgData name="Yoel Kortick" userId="167978f5-7f40-4909-85d5-d4149554ad4e" providerId="ADAL" clId="{6A0E4B6A-538A-4C08-A5AB-BE99783FC746}" dt="2024-07-31T07:03:51.785" v="4117" actId="478"/>
          <ac:spMkLst>
            <pc:docMk/>
            <pc:sldMk cId="1503339577" sldId="837"/>
            <ac:spMk id="2" creationId="{16E6CBC5-6F06-1261-31AD-B08B01B9DC49}"/>
          </ac:spMkLst>
        </pc:spChg>
        <pc:spChg chg="add del mod">
          <ac:chgData name="Yoel Kortick" userId="167978f5-7f40-4909-85d5-d4149554ad4e" providerId="ADAL" clId="{6A0E4B6A-538A-4C08-A5AB-BE99783FC746}" dt="2024-07-31T07:03:50.195" v="4116" actId="478"/>
          <ac:spMkLst>
            <pc:docMk/>
            <pc:sldMk cId="1503339577" sldId="837"/>
            <ac:spMk id="4" creationId="{52AEB7E5-F1BE-4A6E-3BAB-6DB22A07BD4C}"/>
          </ac:spMkLst>
        </pc:spChg>
        <pc:spChg chg="del">
          <ac:chgData name="Yoel Kortick" userId="167978f5-7f40-4909-85d5-d4149554ad4e" providerId="ADAL" clId="{6A0E4B6A-538A-4C08-A5AB-BE99783FC746}" dt="2024-07-31T07:03:46.437" v="4114" actId="478"/>
          <ac:spMkLst>
            <pc:docMk/>
            <pc:sldMk cId="1503339577" sldId="837"/>
            <ac:spMk id="6" creationId="{8BE9E197-941A-F2BA-E8C3-3B0182859E15}"/>
          </ac:spMkLst>
        </pc:spChg>
        <pc:spChg chg="mod">
          <ac:chgData name="Yoel Kortick" userId="167978f5-7f40-4909-85d5-d4149554ad4e" providerId="ADAL" clId="{6A0E4B6A-538A-4C08-A5AB-BE99783FC746}" dt="2024-07-31T07:05:46.706" v="4221"/>
          <ac:spMkLst>
            <pc:docMk/>
            <pc:sldMk cId="1503339577" sldId="837"/>
            <ac:spMk id="10" creationId="{4C5297D4-1A90-BA7E-1EA2-3486955EA032}"/>
          </ac:spMkLst>
        </pc:spChg>
        <pc:spChg chg="del">
          <ac:chgData name="Yoel Kortick" userId="167978f5-7f40-4909-85d5-d4149554ad4e" providerId="ADAL" clId="{6A0E4B6A-538A-4C08-A5AB-BE99783FC746}" dt="2024-07-31T07:03:48.153" v="4115" actId="478"/>
          <ac:spMkLst>
            <pc:docMk/>
            <pc:sldMk cId="1503339577" sldId="837"/>
            <ac:spMk id="11" creationId="{1ACE3884-5DD3-4F86-13C6-FF34F1D35C8C}"/>
          </ac:spMkLst>
        </pc:spChg>
        <pc:spChg chg="add mod">
          <ac:chgData name="Yoel Kortick" userId="167978f5-7f40-4909-85d5-d4149554ad4e" providerId="ADAL" clId="{6A0E4B6A-538A-4C08-A5AB-BE99783FC746}" dt="2024-07-31T07:04:53.179" v="4130" actId="1036"/>
          <ac:spMkLst>
            <pc:docMk/>
            <pc:sldMk cId="1503339577" sldId="837"/>
            <ac:spMk id="13" creationId="{A9679DAF-03AE-3B61-7D9C-8947CCE705E1}"/>
          </ac:spMkLst>
        </pc:spChg>
        <pc:spChg chg="add mod">
          <ac:chgData name="Yoel Kortick" userId="167978f5-7f40-4909-85d5-d4149554ad4e" providerId="ADAL" clId="{6A0E4B6A-538A-4C08-A5AB-BE99783FC746}" dt="2024-07-31T07:05:07.120" v="4219" actId="1036"/>
          <ac:spMkLst>
            <pc:docMk/>
            <pc:sldMk cId="1503339577" sldId="837"/>
            <ac:spMk id="14" creationId="{FE126417-4C31-E7E0-8861-3B4B7263E77A}"/>
          </ac:spMkLst>
        </pc:spChg>
        <pc:picChg chg="add del mod">
          <ac:chgData name="Yoel Kortick" userId="167978f5-7f40-4909-85d5-d4149554ad4e" providerId="ADAL" clId="{6A0E4B6A-538A-4C08-A5AB-BE99783FC746}" dt="2024-07-31T07:04:29.747" v="4121" actId="478"/>
          <ac:picMkLst>
            <pc:docMk/>
            <pc:sldMk cId="1503339577" sldId="837"/>
            <ac:picMk id="7" creationId="{D95849CD-FE26-D47F-A6F3-24EC27314053}"/>
          </ac:picMkLst>
        </pc:picChg>
        <pc:picChg chg="add mod ord">
          <ac:chgData name="Yoel Kortick" userId="167978f5-7f40-4909-85d5-d4149554ad4e" providerId="ADAL" clId="{6A0E4B6A-538A-4C08-A5AB-BE99783FC746}" dt="2024-07-31T07:05:10.311" v="4220" actId="208"/>
          <ac:picMkLst>
            <pc:docMk/>
            <pc:sldMk cId="1503339577" sldId="837"/>
            <ac:picMk id="12" creationId="{A0B18399-1010-7C1A-8BB4-2A1ADEAE8599}"/>
          </ac:picMkLst>
        </pc:picChg>
      </pc:sldChg>
      <pc:sldChg chg="addSp delSp modSp mod">
        <pc:chgData name="Yoel Kortick" userId="167978f5-7f40-4909-85d5-d4149554ad4e" providerId="ADAL" clId="{6A0E4B6A-538A-4C08-A5AB-BE99783FC746}" dt="2024-07-31T10:46:40.695" v="7706"/>
        <pc:sldMkLst>
          <pc:docMk/>
          <pc:sldMk cId="3518520544" sldId="838"/>
        </pc:sldMkLst>
        <pc:spChg chg="del">
          <ac:chgData name="Yoel Kortick" userId="167978f5-7f40-4909-85d5-d4149554ad4e" providerId="ADAL" clId="{6A0E4B6A-538A-4C08-A5AB-BE99783FC746}" dt="2024-07-31T09:53:58.054" v="5095" actId="478"/>
          <ac:spMkLst>
            <pc:docMk/>
            <pc:sldMk cId="3518520544" sldId="838"/>
            <ac:spMk id="4" creationId="{7607213B-A963-BD4C-C936-731C92C95FE4}"/>
          </ac:spMkLst>
        </pc:spChg>
        <pc:spChg chg="add">
          <ac:chgData name="Yoel Kortick" userId="167978f5-7f40-4909-85d5-d4149554ad4e" providerId="ADAL" clId="{6A0E4B6A-538A-4C08-A5AB-BE99783FC746}" dt="2024-07-31T09:57:27.575" v="5202" actId="11529"/>
          <ac:spMkLst>
            <pc:docMk/>
            <pc:sldMk cId="3518520544" sldId="838"/>
            <ac:spMk id="6" creationId="{1B9E3657-B231-DDE7-AFAB-369B0123869D}"/>
          </ac:spMkLst>
        </pc:spChg>
        <pc:spChg chg="del">
          <ac:chgData name="Yoel Kortick" userId="167978f5-7f40-4909-85d5-d4149554ad4e" providerId="ADAL" clId="{6A0E4B6A-538A-4C08-A5AB-BE99783FC746}" dt="2024-07-31T09:53:59.008" v="5096" actId="478"/>
          <ac:spMkLst>
            <pc:docMk/>
            <pc:sldMk cId="3518520544" sldId="838"/>
            <ac:spMk id="7" creationId="{05DAA74D-9DA1-9084-B643-8374CDC50DFB}"/>
          </ac:spMkLst>
        </pc:spChg>
        <pc:spChg chg="del">
          <ac:chgData name="Yoel Kortick" userId="167978f5-7f40-4909-85d5-d4149554ad4e" providerId="ADAL" clId="{6A0E4B6A-538A-4C08-A5AB-BE99783FC746}" dt="2024-07-31T09:56:47.834" v="5175" actId="478"/>
          <ac:spMkLst>
            <pc:docMk/>
            <pc:sldMk cId="3518520544" sldId="838"/>
            <ac:spMk id="8" creationId="{46CD0D5E-B084-F05D-4522-D1704426F5F1}"/>
          </ac:spMkLst>
        </pc:spChg>
        <pc:spChg chg="mod">
          <ac:chgData name="Yoel Kortick" userId="167978f5-7f40-4909-85d5-d4149554ad4e" providerId="ADAL" clId="{6A0E4B6A-538A-4C08-A5AB-BE99783FC746}" dt="2024-07-31T10:46:40.695" v="7706"/>
          <ac:spMkLst>
            <pc:docMk/>
            <pc:sldMk cId="3518520544" sldId="838"/>
            <ac:spMk id="10" creationId="{4C5297D4-1A90-BA7E-1EA2-3486955EA032}"/>
          </ac:spMkLst>
        </pc:spChg>
        <pc:spChg chg="mod">
          <ac:chgData name="Yoel Kortick" userId="167978f5-7f40-4909-85d5-d4149554ad4e" providerId="ADAL" clId="{6A0E4B6A-538A-4C08-A5AB-BE99783FC746}" dt="2024-07-31T09:56:38.948" v="5170" actId="313"/>
          <ac:spMkLst>
            <pc:docMk/>
            <pc:sldMk cId="3518520544" sldId="838"/>
            <ac:spMk id="11" creationId="{1ACE3884-5DD3-4F86-13C6-FF34F1D35C8C}"/>
          </ac:spMkLst>
        </pc:spChg>
        <pc:spChg chg="add">
          <ac:chgData name="Yoel Kortick" userId="167978f5-7f40-4909-85d5-d4149554ad4e" providerId="ADAL" clId="{6A0E4B6A-538A-4C08-A5AB-BE99783FC746}" dt="2024-07-31T09:57:38.341" v="5203" actId="11529"/>
          <ac:spMkLst>
            <pc:docMk/>
            <pc:sldMk cId="3518520544" sldId="838"/>
            <ac:spMk id="12" creationId="{12F3410A-795F-374A-265F-D680F1392BF5}"/>
          </ac:spMkLst>
        </pc:spChg>
        <pc:picChg chg="del">
          <ac:chgData name="Yoel Kortick" userId="167978f5-7f40-4909-85d5-d4149554ad4e" providerId="ADAL" clId="{6A0E4B6A-538A-4C08-A5AB-BE99783FC746}" dt="2024-07-31T09:53:56.788" v="5094" actId="478"/>
          <ac:picMkLst>
            <pc:docMk/>
            <pc:sldMk cId="3518520544" sldId="838"/>
            <ac:picMk id="3" creationId="{E212182D-EB1E-6049-E3F9-0E9B85160AE2}"/>
          </ac:picMkLst>
        </pc:picChg>
        <pc:picChg chg="add mod">
          <ac:chgData name="Yoel Kortick" userId="167978f5-7f40-4909-85d5-d4149554ad4e" providerId="ADAL" clId="{6A0E4B6A-538A-4C08-A5AB-BE99783FC746}" dt="2024-07-31T09:57:23.203" v="5201" actId="208"/>
          <ac:picMkLst>
            <pc:docMk/>
            <pc:sldMk cId="3518520544" sldId="838"/>
            <ac:picMk id="5" creationId="{40803A3F-59F2-F0A6-9EC6-2D06B1794B0D}"/>
          </ac:picMkLst>
        </pc:picChg>
      </pc:sldChg>
      <pc:sldChg chg="addSp delSp modSp mod">
        <pc:chgData name="Yoel Kortick" userId="167978f5-7f40-4909-85d5-d4149554ad4e" providerId="ADAL" clId="{6A0E4B6A-538A-4C08-A5AB-BE99783FC746}" dt="2024-07-31T10:46:40.695" v="7706"/>
        <pc:sldMkLst>
          <pc:docMk/>
          <pc:sldMk cId="357978716" sldId="839"/>
        </pc:sldMkLst>
        <pc:spChg chg="mod">
          <ac:chgData name="Yoel Kortick" userId="167978f5-7f40-4909-85d5-d4149554ad4e" providerId="ADAL" clId="{6A0E4B6A-538A-4C08-A5AB-BE99783FC746}" dt="2024-07-31T10:00:17.717" v="5300" actId="1035"/>
          <ac:spMkLst>
            <pc:docMk/>
            <pc:sldMk cId="357978716" sldId="839"/>
            <ac:spMk id="4" creationId="{7607213B-A963-BD4C-C936-731C92C95FE4}"/>
          </ac:spMkLst>
        </pc:spChg>
        <pc:spChg chg="del">
          <ac:chgData name="Yoel Kortick" userId="167978f5-7f40-4909-85d5-d4149554ad4e" providerId="ADAL" clId="{6A0E4B6A-538A-4C08-A5AB-BE99783FC746}" dt="2024-07-31T09:56:49.640" v="5176" actId="478"/>
          <ac:spMkLst>
            <pc:docMk/>
            <pc:sldMk cId="357978716" sldId="839"/>
            <ac:spMk id="6" creationId="{49DDD0D6-E641-971B-8890-BFCA11371A99}"/>
          </ac:spMkLst>
        </pc:spChg>
        <pc:spChg chg="mod">
          <ac:chgData name="Yoel Kortick" userId="167978f5-7f40-4909-85d5-d4149554ad4e" providerId="ADAL" clId="{6A0E4B6A-538A-4C08-A5AB-BE99783FC746}" dt="2024-07-31T10:00:13.889" v="5297" actId="1036"/>
          <ac:spMkLst>
            <pc:docMk/>
            <pc:sldMk cId="357978716" sldId="839"/>
            <ac:spMk id="7" creationId="{05DAA74D-9DA1-9084-B643-8374CDC50DFB}"/>
          </ac:spMkLst>
        </pc:spChg>
        <pc:spChg chg="mod">
          <ac:chgData name="Yoel Kortick" userId="167978f5-7f40-4909-85d5-d4149554ad4e" providerId="ADAL" clId="{6A0E4B6A-538A-4C08-A5AB-BE99783FC746}" dt="2024-07-31T10:46:40.695" v="7706"/>
          <ac:spMkLst>
            <pc:docMk/>
            <pc:sldMk cId="357978716" sldId="839"/>
            <ac:spMk id="10" creationId="{4C5297D4-1A90-BA7E-1EA2-3486955EA032}"/>
          </ac:spMkLst>
        </pc:spChg>
        <pc:spChg chg="mod">
          <ac:chgData name="Yoel Kortick" userId="167978f5-7f40-4909-85d5-d4149554ad4e" providerId="ADAL" clId="{6A0E4B6A-538A-4C08-A5AB-BE99783FC746}" dt="2024-07-31T09:59:00.439" v="5267" actId="255"/>
          <ac:spMkLst>
            <pc:docMk/>
            <pc:sldMk cId="357978716" sldId="839"/>
            <ac:spMk id="11" creationId="{1ACE3884-5DD3-4F86-13C6-FF34F1D35C8C}"/>
          </ac:spMkLst>
        </pc:spChg>
        <pc:spChg chg="add mod">
          <ac:chgData name="Yoel Kortick" userId="167978f5-7f40-4909-85d5-d4149554ad4e" providerId="ADAL" clId="{6A0E4B6A-538A-4C08-A5AB-BE99783FC746}" dt="2024-07-31T10:00:50.829" v="5347" actId="208"/>
          <ac:spMkLst>
            <pc:docMk/>
            <pc:sldMk cId="357978716" sldId="839"/>
            <ac:spMk id="13" creationId="{BC2970CE-2315-C131-BF94-F04E710D5372}"/>
          </ac:spMkLst>
        </pc:spChg>
        <pc:picChg chg="add mod ord">
          <ac:chgData name="Yoel Kortick" userId="167978f5-7f40-4909-85d5-d4149554ad4e" providerId="ADAL" clId="{6A0E4B6A-538A-4C08-A5AB-BE99783FC746}" dt="2024-07-31T09:59:57.996" v="5290" actId="167"/>
          <ac:picMkLst>
            <pc:docMk/>
            <pc:sldMk cId="357978716" sldId="839"/>
            <ac:picMk id="3" creationId="{3234444A-F85C-14B9-65E4-6A23388059F1}"/>
          </ac:picMkLst>
        </pc:picChg>
        <pc:picChg chg="del">
          <ac:chgData name="Yoel Kortick" userId="167978f5-7f40-4909-85d5-d4149554ad4e" providerId="ADAL" clId="{6A0E4B6A-538A-4C08-A5AB-BE99783FC746}" dt="2024-07-31T09:59:51.507" v="5268" actId="478"/>
          <ac:picMkLst>
            <pc:docMk/>
            <pc:sldMk cId="357978716" sldId="839"/>
            <ac:picMk id="5" creationId="{B00295B9-61E6-A584-1A7E-89EF91B72A48}"/>
          </ac:picMkLst>
        </pc:picChg>
        <pc:cxnChg chg="add">
          <ac:chgData name="Yoel Kortick" userId="167978f5-7f40-4909-85d5-d4149554ad4e" providerId="ADAL" clId="{6A0E4B6A-538A-4C08-A5AB-BE99783FC746}" dt="2024-07-31T10:00:24.392" v="5301" actId="11529"/>
          <ac:cxnSpMkLst>
            <pc:docMk/>
            <pc:sldMk cId="357978716" sldId="839"/>
            <ac:cxnSpMk id="12" creationId="{43B11A66-D29A-71C7-A320-EBDB057A3356}"/>
          </ac:cxnSpMkLst>
        </pc:cxnChg>
      </pc:sldChg>
      <pc:sldChg chg="addSp delSp modSp mod">
        <pc:chgData name="Yoel Kortick" userId="167978f5-7f40-4909-85d5-d4149554ad4e" providerId="ADAL" clId="{6A0E4B6A-538A-4C08-A5AB-BE99783FC746}" dt="2024-07-31T10:46:40.695" v="7706"/>
        <pc:sldMkLst>
          <pc:docMk/>
          <pc:sldMk cId="320566146" sldId="840"/>
        </pc:sldMkLst>
        <pc:spChg chg="mod">
          <ac:chgData name="Yoel Kortick" userId="167978f5-7f40-4909-85d5-d4149554ad4e" providerId="ADAL" clId="{6A0E4B6A-538A-4C08-A5AB-BE99783FC746}" dt="2024-07-31T10:03:33.834" v="5670" actId="1036"/>
          <ac:spMkLst>
            <pc:docMk/>
            <pc:sldMk cId="320566146" sldId="840"/>
            <ac:spMk id="4" creationId="{7607213B-A963-BD4C-C936-731C92C95FE4}"/>
          </ac:spMkLst>
        </pc:spChg>
        <pc:spChg chg="del">
          <ac:chgData name="Yoel Kortick" userId="167978f5-7f40-4909-85d5-d4149554ad4e" providerId="ADAL" clId="{6A0E4B6A-538A-4C08-A5AB-BE99783FC746}" dt="2024-07-31T09:56:50.611" v="5177" actId="478"/>
          <ac:spMkLst>
            <pc:docMk/>
            <pc:sldMk cId="320566146" sldId="840"/>
            <ac:spMk id="6" creationId="{23D72501-1C8D-D366-F34A-72E8676FA2BB}"/>
          </ac:spMkLst>
        </pc:spChg>
        <pc:spChg chg="del">
          <ac:chgData name="Yoel Kortick" userId="167978f5-7f40-4909-85d5-d4149554ad4e" providerId="ADAL" clId="{6A0E4B6A-538A-4C08-A5AB-BE99783FC746}" dt="2024-07-31T10:02:36.173" v="5519" actId="478"/>
          <ac:spMkLst>
            <pc:docMk/>
            <pc:sldMk cId="320566146" sldId="840"/>
            <ac:spMk id="7" creationId="{05DAA74D-9DA1-9084-B643-8374CDC50DFB}"/>
          </ac:spMkLst>
        </pc:spChg>
        <pc:spChg chg="del">
          <ac:chgData name="Yoel Kortick" userId="167978f5-7f40-4909-85d5-d4149554ad4e" providerId="ADAL" clId="{6A0E4B6A-538A-4C08-A5AB-BE99783FC746}" dt="2024-07-31T10:02:34.601" v="5517" actId="478"/>
          <ac:spMkLst>
            <pc:docMk/>
            <pc:sldMk cId="320566146" sldId="840"/>
            <ac:spMk id="8" creationId="{34006F18-8F09-091F-FCA7-5F9C04486EEA}"/>
          </ac:spMkLst>
        </pc:spChg>
        <pc:spChg chg="mod">
          <ac:chgData name="Yoel Kortick" userId="167978f5-7f40-4909-85d5-d4149554ad4e" providerId="ADAL" clId="{6A0E4B6A-538A-4C08-A5AB-BE99783FC746}" dt="2024-07-31T10:46:40.695" v="7706"/>
          <ac:spMkLst>
            <pc:docMk/>
            <pc:sldMk cId="320566146" sldId="840"/>
            <ac:spMk id="10" creationId="{4C5297D4-1A90-BA7E-1EA2-3486955EA032}"/>
          </ac:spMkLst>
        </pc:spChg>
        <pc:spChg chg="mod">
          <ac:chgData name="Yoel Kortick" userId="167978f5-7f40-4909-85d5-d4149554ad4e" providerId="ADAL" clId="{6A0E4B6A-538A-4C08-A5AB-BE99783FC746}" dt="2024-07-31T10:03:27.746" v="5652" actId="20577"/>
          <ac:spMkLst>
            <pc:docMk/>
            <pc:sldMk cId="320566146" sldId="840"/>
            <ac:spMk id="11" creationId="{1ACE3884-5DD3-4F86-13C6-FF34F1D35C8C}"/>
          </ac:spMkLst>
        </pc:spChg>
        <pc:spChg chg="add mod">
          <ac:chgData name="Yoel Kortick" userId="167978f5-7f40-4909-85d5-d4149554ad4e" providerId="ADAL" clId="{6A0E4B6A-538A-4C08-A5AB-BE99783FC746}" dt="2024-07-31T10:04:42.764" v="5686" actId="14100"/>
          <ac:spMkLst>
            <pc:docMk/>
            <pc:sldMk cId="320566146" sldId="840"/>
            <ac:spMk id="15" creationId="{8DC3D5BC-3592-47F7-C596-1AD9047D3ABD}"/>
          </ac:spMkLst>
        </pc:spChg>
        <pc:spChg chg="add mod">
          <ac:chgData name="Yoel Kortick" userId="167978f5-7f40-4909-85d5-d4149554ad4e" providerId="ADAL" clId="{6A0E4B6A-538A-4C08-A5AB-BE99783FC746}" dt="2024-07-31T10:03:48.348" v="5671"/>
          <ac:spMkLst>
            <pc:docMk/>
            <pc:sldMk cId="320566146" sldId="840"/>
            <ac:spMk id="17" creationId="{A4618A33-E813-3AA1-9FA3-F31F06C15E4E}"/>
          </ac:spMkLst>
        </pc:spChg>
        <pc:spChg chg="add mod">
          <ac:chgData name="Yoel Kortick" userId="167978f5-7f40-4909-85d5-d4149554ad4e" providerId="ADAL" clId="{6A0E4B6A-538A-4C08-A5AB-BE99783FC746}" dt="2024-07-31T10:04:20.364" v="5680" actId="1035"/>
          <ac:spMkLst>
            <pc:docMk/>
            <pc:sldMk cId="320566146" sldId="840"/>
            <ac:spMk id="19" creationId="{4BEF639B-882B-C68C-3669-6E0990D5D673}"/>
          </ac:spMkLst>
        </pc:spChg>
        <pc:spChg chg="add mod">
          <ac:chgData name="Yoel Kortick" userId="167978f5-7f40-4909-85d5-d4149554ad4e" providerId="ADAL" clId="{6A0E4B6A-538A-4C08-A5AB-BE99783FC746}" dt="2024-07-31T10:04:45.094" v="5687" actId="1076"/>
          <ac:spMkLst>
            <pc:docMk/>
            <pc:sldMk cId="320566146" sldId="840"/>
            <ac:spMk id="21" creationId="{9AF1088F-7CA4-EDCC-10D8-5847DDD87B29}"/>
          </ac:spMkLst>
        </pc:spChg>
        <pc:picChg chg="del">
          <ac:chgData name="Yoel Kortick" userId="167978f5-7f40-4909-85d5-d4149554ad4e" providerId="ADAL" clId="{6A0E4B6A-538A-4C08-A5AB-BE99783FC746}" dt="2024-07-31T10:02:09.998" v="5512" actId="478"/>
          <ac:picMkLst>
            <pc:docMk/>
            <pc:sldMk cId="320566146" sldId="840"/>
            <ac:picMk id="3" creationId="{6B083BBC-6BCA-2A52-F4D9-16F38DB16D07}"/>
          </ac:picMkLst>
        </pc:picChg>
        <pc:picChg chg="add del">
          <ac:chgData name="Yoel Kortick" userId="167978f5-7f40-4909-85d5-d4149554ad4e" providerId="ADAL" clId="{6A0E4B6A-538A-4C08-A5AB-BE99783FC746}" dt="2024-07-31T10:02:13.924" v="5514" actId="22"/>
          <ac:picMkLst>
            <pc:docMk/>
            <pc:sldMk cId="320566146" sldId="840"/>
            <ac:picMk id="12" creationId="{FE7ED46D-8C3A-945C-268B-64AB42255BB2}"/>
          </ac:picMkLst>
        </pc:picChg>
        <pc:picChg chg="add mod ord">
          <ac:chgData name="Yoel Kortick" userId="167978f5-7f40-4909-85d5-d4149554ad4e" providerId="ADAL" clId="{6A0E4B6A-538A-4C08-A5AB-BE99783FC746}" dt="2024-07-31T10:03:33.834" v="5670" actId="1036"/>
          <ac:picMkLst>
            <pc:docMk/>
            <pc:sldMk cId="320566146" sldId="840"/>
            <ac:picMk id="14" creationId="{1AFDB4E7-E003-93E9-B6D4-8D3AC67FA0B8}"/>
          </ac:picMkLst>
        </pc:picChg>
        <pc:picChg chg="add mod">
          <ac:chgData name="Yoel Kortick" userId="167978f5-7f40-4909-85d5-d4149554ad4e" providerId="ADAL" clId="{6A0E4B6A-538A-4C08-A5AB-BE99783FC746}" dt="2024-07-31T10:03:48.348" v="5671"/>
          <ac:picMkLst>
            <pc:docMk/>
            <pc:sldMk cId="320566146" sldId="840"/>
            <ac:picMk id="16" creationId="{266EF7F9-098F-1765-EE94-2A8543093850}"/>
          </ac:picMkLst>
        </pc:picChg>
        <pc:cxnChg chg="del">
          <ac:chgData name="Yoel Kortick" userId="167978f5-7f40-4909-85d5-d4149554ad4e" providerId="ADAL" clId="{6A0E4B6A-538A-4C08-A5AB-BE99783FC746}" dt="2024-07-31T10:02:35.425" v="5518" actId="478"/>
          <ac:cxnSpMkLst>
            <pc:docMk/>
            <pc:sldMk cId="320566146" sldId="840"/>
            <ac:cxnSpMk id="5" creationId="{D428A01C-5CA5-D52B-0E81-9AFE0FBAACBD}"/>
          </ac:cxnSpMkLst>
        </pc:cxnChg>
        <pc:cxnChg chg="add mod">
          <ac:chgData name="Yoel Kortick" userId="167978f5-7f40-4909-85d5-d4149554ad4e" providerId="ADAL" clId="{6A0E4B6A-538A-4C08-A5AB-BE99783FC746}" dt="2024-07-31T10:03:48.348" v="5671"/>
          <ac:cxnSpMkLst>
            <pc:docMk/>
            <pc:sldMk cId="320566146" sldId="840"/>
            <ac:cxnSpMk id="18" creationId="{D93937A2-10DE-6AAF-8386-1061F7363B72}"/>
          </ac:cxnSpMkLst>
        </pc:cxnChg>
        <pc:cxnChg chg="add mod">
          <ac:chgData name="Yoel Kortick" userId="167978f5-7f40-4909-85d5-d4149554ad4e" providerId="ADAL" clId="{6A0E4B6A-538A-4C08-A5AB-BE99783FC746}" dt="2024-07-31T10:04:45.094" v="5687" actId="1076"/>
          <ac:cxnSpMkLst>
            <pc:docMk/>
            <pc:sldMk cId="320566146" sldId="840"/>
            <ac:cxnSpMk id="20" creationId="{D763F8C8-EC50-8EDD-9173-F10F338E21E2}"/>
          </ac:cxnSpMkLst>
        </pc:cxnChg>
      </pc:sldChg>
      <pc:sldChg chg="addSp delSp modSp mod">
        <pc:chgData name="Yoel Kortick" userId="167978f5-7f40-4909-85d5-d4149554ad4e" providerId="ADAL" clId="{6A0E4B6A-538A-4C08-A5AB-BE99783FC746}" dt="2024-07-31T10:46:40.695" v="7706"/>
        <pc:sldMkLst>
          <pc:docMk/>
          <pc:sldMk cId="3478671746" sldId="841"/>
        </pc:sldMkLst>
        <pc:spChg chg="del">
          <ac:chgData name="Yoel Kortick" userId="167978f5-7f40-4909-85d5-d4149554ad4e" providerId="ADAL" clId="{6A0E4B6A-538A-4C08-A5AB-BE99783FC746}" dt="2024-07-31T09:56:51.492" v="5178" actId="478"/>
          <ac:spMkLst>
            <pc:docMk/>
            <pc:sldMk cId="3478671746" sldId="841"/>
            <ac:spMk id="2" creationId="{16E6CBC5-6F06-1261-31AD-B08B01B9DC49}"/>
          </ac:spMkLst>
        </pc:spChg>
        <pc:spChg chg="del">
          <ac:chgData name="Yoel Kortick" userId="167978f5-7f40-4909-85d5-d4149554ad4e" providerId="ADAL" clId="{6A0E4B6A-538A-4C08-A5AB-BE99783FC746}" dt="2024-07-31T10:05:16.355" v="5688" actId="478"/>
          <ac:spMkLst>
            <pc:docMk/>
            <pc:sldMk cId="3478671746" sldId="841"/>
            <ac:spMk id="3" creationId="{A55FE299-2DDA-B744-3AC0-CD5F5A9F4BB2}"/>
          </ac:spMkLst>
        </pc:spChg>
        <pc:spChg chg="mod">
          <ac:chgData name="Yoel Kortick" userId="167978f5-7f40-4909-85d5-d4149554ad4e" providerId="ADAL" clId="{6A0E4B6A-538A-4C08-A5AB-BE99783FC746}" dt="2024-07-31T10:46:40.695" v="7706"/>
          <ac:spMkLst>
            <pc:docMk/>
            <pc:sldMk cId="3478671746" sldId="841"/>
            <ac:spMk id="10" creationId="{4C5297D4-1A90-BA7E-1EA2-3486955EA032}"/>
          </ac:spMkLst>
        </pc:spChg>
        <pc:spChg chg="mod">
          <ac:chgData name="Yoel Kortick" userId="167978f5-7f40-4909-85d5-d4149554ad4e" providerId="ADAL" clId="{6A0E4B6A-538A-4C08-A5AB-BE99783FC746}" dt="2024-07-31T10:18:07.296" v="6501" actId="20577"/>
          <ac:spMkLst>
            <pc:docMk/>
            <pc:sldMk cId="3478671746" sldId="841"/>
            <ac:spMk id="11" creationId="{1ACE3884-5DD3-4F86-13C6-FF34F1D35C8C}"/>
          </ac:spMkLst>
        </pc:spChg>
        <pc:graphicFrameChg chg="add mod">
          <ac:chgData name="Yoel Kortick" userId="167978f5-7f40-4909-85d5-d4149554ad4e" providerId="ADAL" clId="{6A0E4B6A-538A-4C08-A5AB-BE99783FC746}" dt="2024-07-31T10:05:24.292" v="5713"/>
          <ac:graphicFrameMkLst>
            <pc:docMk/>
            <pc:sldMk cId="3478671746" sldId="841"/>
            <ac:graphicFrameMk id="4" creationId="{6BE630E9-FC7E-A7CE-F754-C8C465CA8252}"/>
          </ac:graphicFrameMkLst>
        </pc:graphicFrameChg>
        <pc:graphicFrameChg chg="add mod">
          <ac:chgData name="Yoel Kortick" userId="167978f5-7f40-4909-85d5-d4149554ad4e" providerId="ADAL" clId="{6A0E4B6A-538A-4C08-A5AB-BE99783FC746}" dt="2024-07-31T10:07:11.751" v="6065"/>
          <ac:graphicFrameMkLst>
            <pc:docMk/>
            <pc:sldMk cId="3478671746" sldId="841"/>
            <ac:graphicFrameMk id="5" creationId="{2437EBC9-98A9-A143-5C62-DF1B87ED3068}"/>
          </ac:graphicFrameMkLst>
        </pc:graphicFrameChg>
      </pc:sldChg>
      <pc:sldChg chg="addSp delSp modSp mod">
        <pc:chgData name="Yoel Kortick" userId="167978f5-7f40-4909-85d5-d4149554ad4e" providerId="ADAL" clId="{6A0E4B6A-538A-4C08-A5AB-BE99783FC746}" dt="2024-07-31T10:46:40.695" v="7706"/>
        <pc:sldMkLst>
          <pc:docMk/>
          <pc:sldMk cId="1431896330" sldId="842"/>
        </pc:sldMkLst>
        <pc:spChg chg="del">
          <ac:chgData name="Yoel Kortick" userId="167978f5-7f40-4909-85d5-d4149554ad4e" providerId="ADAL" clId="{6A0E4B6A-538A-4C08-A5AB-BE99783FC746}" dt="2024-07-31T10:10:44.645" v="6283" actId="478"/>
          <ac:spMkLst>
            <pc:docMk/>
            <pc:sldMk cId="1431896330" sldId="842"/>
            <ac:spMk id="4" creationId="{7607213B-A963-BD4C-C936-731C92C95FE4}"/>
          </ac:spMkLst>
        </pc:spChg>
        <pc:spChg chg="add del mod">
          <ac:chgData name="Yoel Kortick" userId="167978f5-7f40-4909-85d5-d4149554ad4e" providerId="ADAL" clId="{6A0E4B6A-538A-4C08-A5AB-BE99783FC746}" dt="2024-07-31T10:10:49.471" v="6287" actId="478"/>
          <ac:spMkLst>
            <pc:docMk/>
            <pc:sldMk cId="1431896330" sldId="842"/>
            <ac:spMk id="5" creationId="{9659636D-F904-BD1F-7511-34AEB2E9FE42}"/>
          </ac:spMkLst>
        </pc:spChg>
        <pc:spChg chg="del mod">
          <ac:chgData name="Yoel Kortick" userId="167978f5-7f40-4909-85d5-d4149554ad4e" providerId="ADAL" clId="{6A0E4B6A-538A-4C08-A5AB-BE99783FC746}" dt="2024-07-31T10:10:45.752" v="6285" actId="478"/>
          <ac:spMkLst>
            <pc:docMk/>
            <pc:sldMk cId="1431896330" sldId="842"/>
            <ac:spMk id="6" creationId="{D877B6DB-8FC1-711E-5470-45127EFAC6BA}"/>
          </ac:spMkLst>
        </pc:spChg>
        <pc:spChg chg="mod">
          <ac:chgData name="Yoel Kortick" userId="167978f5-7f40-4909-85d5-d4149554ad4e" providerId="ADAL" clId="{6A0E4B6A-538A-4C08-A5AB-BE99783FC746}" dt="2024-07-31T10:11:54.917" v="6342" actId="1036"/>
          <ac:spMkLst>
            <pc:docMk/>
            <pc:sldMk cId="1431896330" sldId="842"/>
            <ac:spMk id="7" creationId="{2CADB4BF-784E-7AB4-A997-0F7375129D60}"/>
          </ac:spMkLst>
        </pc:spChg>
        <pc:spChg chg="del">
          <ac:chgData name="Yoel Kortick" userId="167978f5-7f40-4909-85d5-d4149554ad4e" providerId="ADAL" clId="{6A0E4B6A-538A-4C08-A5AB-BE99783FC746}" dt="2024-07-31T09:56:52.580" v="5179" actId="478"/>
          <ac:spMkLst>
            <pc:docMk/>
            <pc:sldMk cId="1431896330" sldId="842"/>
            <ac:spMk id="8" creationId="{D7C73464-27C0-C901-E8AF-8B2E851808BE}"/>
          </ac:spMkLst>
        </pc:spChg>
        <pc:spChg chg="mod">
          <ac:chgData name="Yoel Kortick" userId="167978f5-7f40-4909-85d5-d4149554ad4e" providerId="ADAL" clId="{6A0E4B6A-538A-4C08-A5AB-BE99783FC746}" dt="2024-07-31T10:46:40.695" v="7706"/>
          <ac:spMkLst>
            <pc:docMk/>
            <pc:sldMk cId="1431896330" sldId="842"/>
            <ac:spMk id="10" creationId="{4C5297D4-1A90-BA7E-1EA2-3486955EA032}"/>
          </ac:spMkLst>
        </pc:spChg>
        <pc:spChg chg="del">
          <ac:chgData name="Yoel Kortick" userId="167978f5-7f40-4909-85d5-d4149554ad4e" providerId="ADAL" clId="{6A0E4B6A-538A-4C08-A5AB-BE99783FC746}" dt="2024-07-31T10:10:47.751" v="6286" actId="478"/>
          <ac:spMkLst>
            <pc:docMk/>
            <pc:sldMk cId="1431896330" sldId="842"/>
            <ac:spMk id="11" creationId="{1ACE3884-5DD3-4F86-13C6-FF34F1D35C8C}"/>
          </ac:spMkLst>
        </pc:spChg>
        <pc:spChg chg="add mod">
          <ac:chgData name="Yoel Kortick" userId="167978f5-7f40-4909-85d5-d4149554ad4e" providerId="ADAL" clId="{6A0E4B6A-538A-4C08-A5AB-BE99783FC746}" dt="2024-07-31T10:11:54.917" v="6342" actId="1036"/>
          <ac:spMkLst>
            <pc:docMk/>
            <pc:sldMk cId="1431896330" sldId="842"/>
            <ac:spMk id="14" creationId="{722C7735-C63C-8E5F-349E-1F0DF7FB8C3D}"/>
          </ac:spMkLst>
        </pc:spChg>
        <pc:picChg chg="del">
          <ac:chgData name="Yoel Kortick" userId="167978f5-7f40-4909-85d5-d4149554ad4e" providerId="ADAL" clId="{6A0E4B6A-538A-4C08-A5AB-BE99783FC746}" dt="2024-07-31T10:10:43.790" v="6282" actId="478"/>
          <ac:picMkLst>
            <pc:docMk/>
            <pc:sldMk cId="1431896330" sldId="842"/>
            <ac:picMk id="3" creationId="{C2E521A2-690C-2B5D-40A6-E09F884DFC81}"/>
          </ac:picMkLst>
        </pc:picChg>
        <pc:picChg chg="add mod ord">
          <ac:chgData name="Yoel Kortick" userId="167978f5-7f40-4909-85d5-d4149554ad4e" providerId="ADAL" clId="{6A0E4B6A-538A-4C08-A5AB-BE99783FC746}" dt="2024-07-31T10:11:54.917" v="6342" actId="1036"/>
          <ac:picMkLst>
            <pc:docMk/>
            <pc:sldMk cId="1431896330" sldId="842"/>
            <ac:picMk id="12" creationId="{85DD82A2-D1AB-2223-ABA3-6B345EF0A987}"/>
          </ac:picMkLst>
        </pc:picChg>
        <pc:cxnChg chg="add mod">
          <ac:chgData name="Yoel Kortick" userId="167978f5-7f40-4909-85d5-d4149554ad4e" providerId="ADAL" clId="{6A0E4B6A-538A-4C08-A5AB-BE99783FC746}" dt="2024-07-31T10:11:54.917" v="6342" actId="1036"/>
          <ac:cxnSpMkLst>
            <pc:docMk/>
            <pc:sldMk cId="1431896330" sldId="842"/>
            <ac:cxnSpMk id="13" creationId="{8FA5F7F2-9AE0-FA9C-CAA3-D5FE01EBAB20}"/>
          </ac:cxnSpMkLst>
        </pc:cxnChg>
      </pc:sldChg>
      <pc:sldChg chg="addSp delSp modSp mod">
        <pc:chgData name="Yoel Kortick" userId="167978f5-7f40-4909-85d5-d4149554ad4e" providerId="ADAL" clId="{6A0E4B6A-538A-4C08-A5AB-BE99783FC746}" dt="2024-07-31T10:46:40.695" v="7706"/>
        <pc:sldMkLst>
          <pc:docMk/>
          <pc:sldMk cId="726856167" sldId="844"/>
        </pc:sldMkLst>
        <pc:spChg chg="mod">
          <ac:chgData name="Yoel Kortick" userId="167978f5-7f40-4909-85d5-d4149554ad4e" providerId="ADAL" clId="{6A0E4B6A-538A-4C08-A5AB-BE99783FC746}" dt="2024-07-31T10:13:24.742" v="6419" actId="14100"/>
          <ac:spMkLst>
            <pc:docMk/>
            <pc:sldMk cId="726856167" sldId="844"/>
            <ac:spMk id="4" creationId="{7607213B-A963-BD4C-C936-731C92C95FE4}"/>
          </ac:spMkLst>
        </pc:spChg>
        <pc:spChg chg="del">
          <ac:chgData name="Yoel Kortick" userId="167978f5-7f40-4909-85d5-d4149554ad4e" providerId="ADAL" clId="{6A0E4B6A-538A-4C08-A5AB-BE99783FC746}" dt="2024-07-31T09:56:54.384" v="5180" actId="478"/>
          <ac:spMkLst>
            <pc:docMk/>
            <pc:sldMk cId="726856167" sldId="844"/>
            <ac:spMk id="6" creationId="{49DDD0D6-E641-971B-8890-BFCA11371A99}"/>
          </ac:spMkLst>
        </pc:spChg>
        <pc:spChg chg="add mod">
          <ac:chgData name="Yoel Kortick" userId="167978f5-7f40-4909-85d5-d4149554ad4e" providerId="ADAL" clId="{6A0E4B6A-538A-4C08-A5AB-BE99783FC746}" dt="2024-07-31T10:13:30.491" v="6421" actId="14100"/>
          <ac:spMkLst>
            <pc:docMk/>
            <pc:sldMk cId="726856167" sldId="844"/>
            <ac:spMk id="6" creationId="{A7A4BCCE-0E52-B789-6DB7-F06E85B3EFBE}"/>
          </ac:spMkLst>
        </pc:spChg>
        <pc:spChg chg="del">
          <ac:chgData name="Yoel Kortick" userId="167978f5-7f40-4909-85d5-d4149554ad4e" providerId="ADAL" clId="{6A0E4B6A-538A-4C08-A5AB-BE99783FC746}" dt="2024-07-31T10:12:51.285" v="6346" actId="478"/>
          <ac:spMkLst>
            <pc:docMk/>
            <pc:sldMk cId="726856167" sldId="844"/>
            <ac:spMk id="7" creationId="{05DAA74D-9DA1-9084-B643-8374CDC50DFB}"/>
          </ac:spMkLst>
        </pc:spChg>
        <pc:spChg chg="del">
          <ac:chgData name="Yoel Kortick" userId="167978f5-7f40-4909-85d5-d4149554ad4e" providerId="ADAL" clId="{6A0E4B6A-538A-4C08-A5AB-BE99783FC746}" dt="2024-07-31T10:12:49.448" v="6344" actId="478"/>
          <ac:spMkLst>
            <pc:docMk/>
            <pc:sldMk cId="726856167" sldId="844"/>
            <ac:spMk id="8" creationId="{825B9363-32D7-BF76-9F72-9432760B3F32}"/>
          </ac:spMkLst>
        </pc:spChg>
        <pc:spChg chg="mod">
          <ac:chgData name="Yoel Kortick" userId="167978f5-7f40-4909-85d5-d4149554ad4e" providerId="ADAL" clId="{6A0E4B6A-538A-4C08-A5AB-BE99783FC746}" dt="2024-07-31T10:46:40.695" v="7706"/>
          <ac:spMkLst>
            <pc:docMk/>
            <pc:sldMk cId="726856167" sldId="844"/>
            <ac:spMk id="10" creationId="{4C5297D4-1A90-BA7E-1EA2-3486955EA032}"/>
          </ac:spMkLst>
        </pc:spChg>
        <pc:spChg chg="mod">
          <ac:chgData name="Yoel Kortick" userId="167978f5-7f40-4909-85d5-d4149554ad4e" providerId="ADAL" clId="{6A0E4B6A-538A-4C08-A5AB-BE99783FC746}" dt="2024-07-31T10:15:10.005" v="6486" actId="313"/>
          <ac:spMkLst>
            <pc:docMk/>
            <pc:sldMk cId="726856167" sldId="844"/>
            <ac:spMk id="11" creationId="{1ACE3884-5DD3-4F86-13C6-FF34F1D35C8C}"/>
          </ac:spMkLst>
        </pc:spChg>
        <pc:spChg chg="add mod">
          <ac:chgData name="Yoel Kortick" userId="167978f5-7f40-4909-85d5-d4149554ad4e" providerId="ADAL" clId="{6A0E4B6A-538A-4C08-A5AB-BE99783FC746}" dt="2024-07-31T10:15:18.899" v="6497" actId="20577"/>
          <ac:spMkLst>
            <pc:docMk/>
            <pc:sldMk cId="726856167" sldId="844"/>
            <ac:spMk id="13" creationId="{FA2EEF1E-9E12-F5C7-ED04-61EA4BA1678C}"/>
          </ac:spMkLst>
        </pc:spChg>
        <pc:picChg chg="del">
          <ac:chgData name="Yoel Kortick" userId="167978f5-7f40-4909-85d5-d4149554ad4e" providerId="ADAL" clId="{6A0E4B6A-538A-4C08-A5AB-BE99783FC746}" dt="2024-07-31T10:12:48.276" v="6343" actId="478"/>
          <ac:picMkLst>
            <pc:docMk/>
            <pc:sldMk cId="726856167" sldId="844"/>
            <ac:picMk id="3" creationId="{3A00BC01-8FDC-BC4A-D760-EE2129921A08}"/>
          </ac:picMkLst>
        </pc:picChg>
        <pc:picChg chg="add mod ord">
          <ac:chgData name="Yoel Kortick" userId="167978f5-7f40-4909-85d5-d4149554ad4e" providerId="ADAL" clId="{6A0E4B6A-538A-4C08-A5AB-BE99783FC746}" dt="2024-07-31T10:13:35.037" v="6422" actId="208"/>
          <ac:picMkLst>
            <pc:docMk/>
            <pc:sldMk cId="726856167" sldId="844"/>
            <ac:picMk id="5" creationId="{A101987B-EB94-AFAA-63C1-9A022FAF1EC7}"/>
          </ac:picMkLst>
        </pc:picChg>
        <pc:cxnChg chg="del">
          <ac:chgData name="Yoel Kortick" userId="167978f5-7f40-4909-85d5-d4149554ad4e" providerId="ADAL" clId="{6A0E4B6A-538A-4C08-A5AB-BE99783FC746}" dt="2024-07-31T10:12:50.382" v="6345" actId="478"/>
          <ac:cxnSpMkLst>
            <pc:docMk/>
            <pc:sldMk cId="726856167" sldId="844"/>
            <ac:cxnSpMk id="12" creationId="{D469FE58-12A5-522B-BCD9-1BBCCAF03DB7}"/>
          </ac:cxnSpMkLst>
        </pc:cxnChg>
        <pc:cxnChg chg="add">
          <ac:chgData name="Yoel Kortick" userId="167978f5-7f40-4909-85d5-d4149554ad4e" providerId="ADAL" clId="{6A0E4B6A-538A-4C08-A5AB-BE99783FC746}" dt="2024-07-31T10:15:03.957" v="6485" actId="11529"/>
          <ac:cxnSpMkLst>
            <pc:docMk/>
            <pc:sldMk cId="726856167" sldId="844"/>
            <ac:cxnSpMk id="15" creationId="{167BD721-CA96-2F6D-1705-6903775EAD4E}"/>
          </ac:cxnSpMkLst>
        </pc:cxnChg>
      </pc:sldChg>
      <pc:sldChg chg="addSp delSp modSp mod">
        <pc:chgData name="Yoel Kortick" userId="167978f5-7f40-4909-85d5-d4149554ad4e" providerId="ADAL" clId="{6A0E4B6A-538A-4C08-A5AB-BE99783FC746}" dt="2024-07-31T10:55:29.467" v="7971" actId="14100"/>
        <pc:sldMkLst>
          <pc:docMk/>
          <pc:sldMk cId="263356109" sldId="845"/>
        </pc:sldMkLst>
        <pc:spChg chg="del">
          <ac:chgData name="Yoel Kortick" userId="167978f5-7f40-4909-85d5-d4149554ad4e" providerId="ADAL" clId="{6A0E4B6A-538A-4C08-A5AB-BE99783FC746}" dt="2024-07-31T09:56:55.249" v="5181" actId="478"/>
          <ac:spMkLst>
            <pc:docMk/>
            <pc:sldMk cId="263356109" sldId="845"/>
            <ac:spMk id="2" creationId="{16E6CBC5-6F06-1261-31AD-B08B01B9DC49}"/>
          </ac:spMkLst>
        </pc:spChg>
        <pc:spChg chg="del mod">
          <ac:chgData name="Yoel Kortick" userId="167978f5-7f40-4909-85d5-d4149554ad4e" providerId="ADAL" clId="{6A0E4B6A-538A-4C08-A5AB-BE99783FC746}" dt="2024-07-31T10:30:12.235" v="6765" actId="478"/>
          <ac:spMkLst>
            <pc:docMk/>
            <pc:sldMk cId="263356109" sldId="845"/>
            <ac:spMk id="3" creationId="{1C9AB11E-4E9B-015A-47C9-3AB575D6B55B}"/>
          </ac:spMkLst>
        </pc:spChg>
        <pc:spChg chg="add del">
          <ac:chgData name="Yoel Kortick" userId="167978f5-7f40-4909-85d5-d4149554ad4e" providerId="ADAL" clId="{6A0E4B6A-538A-4C08-A5AB-BE99783FC746}" dt="2024-07-31T10:30:14.411" v="6767" actId="22"/>
          <ac:spMkLst>
            <pc:docMk/>
            <pc:sldMk cId="263356109" sldId="845"/>
            <ac:spMk id="4" creationId="{3C661C59-9CB9-603F-40D0-734AF1FE8C06}"/>
          </ac:spMkLst>
        </pc:spChg>
        <pc:spChg chg="add">
          <ac:chgData name="Yoel Kortick" userId="167978f5-7f40-4909-85d5-d4149554ad4e" providerId="ADAL" clId="{6A0E4B6A-538A-4C08-A5AB-BE99783FC746}" dt="2024-07-31T10:31:22.026" v="6799" actId="11529"/>
          <ac:spMkLst>
            <pc:docMk/>
            <pc:sldMk cId="263356109" sldId="845"/>
            <ac:spMk id="7" creationId="{A27A6C7C-B155-B2C9-BE94-EB138DA09032}"/>
          </ac:spMkLst>
        </pc:spChg>
        <pc:spChg chg="add mod">
          <ac:chgData name="Yoel Kortick" userId="167978f5-7f40-4909-85d5-d4149554ad4e" providerId="ADAL" clId="{6A0E4B6A-538A-4C08-A5AB-BE99783FC746}" dt="2024-07-31T10:31:26.881" v="6805" actId="1035"/>
          <ac:spMkLst>
            <pc:docMk/>
            <pc:sldMk cId="263356109" sldId="845"/>
            <ac:spMk id="8" creationId="{C8B463B0-D4F3-CDA0-D093-19A4CCC5E69D}"/>
          </ac:spMkLst>
        </pc:spChg>
        <pc:spChg chg="mod">
          <ac:chgData name="Yoel Kortick" userId="167978f5-7f40-4909-85d5-d4149554ad4e" providerId="ADAL" clId="{6A0E4B6A-538A-4C08-A5AB-BE99783FC746}" dt="2024-07-31T10:46:40.695" v="7706"/>
          <ac:spMkLst>
            <pc:docMk/>
            <pc:sldMk cId="263356109" sldId="845"/>
            <ac:spMk id="10" creationId="{4C5297D4-1A90-BA7E-1EA2-3486955EA032}"/>
          </ac:spMkLst>
        </pc:spChg>
        <pc:spChg chg="mod">
          <ac:chgData name="Yoel Kortick" userId="167978f5-7f40-4909-85d5-d4149554ad4e" providerId="ADAL" clId="{6A0E4B6A-538A-4C08-A5AB-BE99783FC746}" dt="2024-07-31T10:31:52.694" v="6810" actId="1076"/>
          <ac:spMkLst>
            <pc:docMk/>
            <pc:sldMk cId="263356109" sldId="845"/>
            <ac:spMk id="11" creationId="{1ACE3884-5DD3-4F86-13C6-FF34F1D35C8C}"/>
          </ac:spMkLst>
        </pc:spChg>
        <pc:spChg chg="add mod">
          <ac:chgData name="Yoel Kortick" userId="167978f5-7f40-4909-85d5-d4149554ad4e" providerId="ADAL" clId="{6A0E4B6A-538A-4C08-A5AB-BE99783FC746}" dt="2024-07-31T10:55:29.467" v="7971" actId="14100"/>
          <ac:spMkLst>
            <pc:docMk/>
            <pc:sldMk cId="263356109" sldId="845"/>
            <ac:spMk id="12" creationId="{C6D7BC80-4889-D1FA-39F4-B13FEB154817}"/>
          </ac:spMkLst>
        </pc:spChg>
        <pc:spChg chg="add">
          <ac:chgData name="Yoel Kortick" userId="167978f5-7f40-4909-85d5-d4149554ad4e" providerId="ADAL" clId="{6A0E4B6A-538A-4C08-A5AB-BE99783FC746}" dt="2024-07-31T10:33:50.137" v="6930" actId="11529"/>
          <ac:spMkLst>
            <pc:docMk/>
            <pc:sldMk cId="263356109" sldId="845"/>
            <ac:spMk id="13" creationId="{00A9D63F-821C-E057-EB50-4421CD93F0FF}"/>
          </ac:spMkLst>
        </pc:spChg>
        <pc:spChg chg="add">
          <ac:chgData name="Yoel Kortick" userId="167978f5-7f40-4909-85d5-d4149554ad4e" providerId="ADAL" clId="{6A0E4B6A-538A-4C08-A5AB-BE99783FC746}" dt="2024-07-31T10:33:55.368" v="6931" actId="11529"/>
          <ac:spMkLst>
            <pc:docMk/>
            <pc:sldMk cId="263356109" sldId="845"/>
            <ac:spMk id="14" creationId="{045014B0-0ACA-8BEA-8830-93539922263A}"/>
          </ac:spMkLst>
        </pc:spChg>
        <pc:picChg chg="add mod ord">
          <ac:chgData name="Yoel Kortick" userId="167978f5-7f40-4909-85d5-d4149554ad4e" providerId="ADAL" clId="{6A0E4B6A-538A-4C08-A5AB-BE99783FC746}" dt="2024-07-31T10:31:33.741" v="6806" actId="208"/>
          <ac:picMkLst>
            <pc:docMk/>
            <pc:sldMk cId="263356109" sldId="845"/>
            <ac:picMk id="6" creationId="{552E5942-AF93-5886-3E7B-05B3B6A68C5B}"/>
          </ac:picMkLst>
        </pc:picChg>
      </pc:sldChg>
      <pc:sldChg chg="delSp modSp mod">
        <pc:chgData name="Yoel Kortick" userId="167978f5-7f40-4909-85d5-d4149554ad4e" providerId="ADAL" clId="{6A0E4B6A-538A-4C08-A5AB-BE99783FC746}" dt="2024-07-31T10:56:10.104" v="8028" actId="20577"/>
        <pc:sldMkLst>
          <pc:docMk/>
          <pc:sldMk cId="3244784205" sldId="846"/>
        </pc:sldMkLst>
        <pc:spChg chg="del">
          <ac:chgData name="Yoel Kortick" userId="167978f5-7f40-4909-85d5-d4149554ad4e" providerId="ADAL" clId="{6A0E4B6A-538A-4C08-A5AB-BE99783FC746}" dt="2024-07-31T10:34:02.489" v="6935" actId="478"/>
          <ac:spMkLst>
            <pc:docMk/>
            <pc:sldMk cId="3244784205" sldId="846"/>
            <ac:spMk id="4" creationId="{7607213B-A963-BD4C-C936-731C92C95FE4}"/>
          </ac:spMkLst>
        </pc:spChg>
        <pc:spChg chg="del">
          <ac:chgData name="Yoel Kortick" userId="167978f5-7f40-4909-85d5-d4149554ad4e" providerId="ADAL" clId="{6A0E4B6A-538A-4C08-A5AB-BE99783FC746}" dt="2024-07-31T10:34:01.637" v="6934" actId="478"/>
          <ac:spMkLst>
            <pc:docMk/>
            <pc:sldMk cId="3244784205" sldId="846"/>
            <ac:spMk id="6" creationId="{D877B6DB-8FC1-711E-5470-45127EFAC6BA}"/>
          </ac:spMkLst>
        </pc:spChg>
        <pc:spChg chg="del">
          <ac:chgData name="Yoel Kortick" userId="167978f5-7f40-4909-85d5-d4149554ad4e" providerId="ADAL" clId="{6A0E4B6A-538A-4C08-A5AB-BE99783FC746}" dt="2024-07-31T10:34:03.486" v="6936" actId="478"/>
          <ac:spMkLst>
            <pc:docMk/>
            <pc:sldMk cId="3244784205" sldId="846"/>
            <ac:spMk id="7" creationId="{2CADB4BF-784E-7AB4-A997-0F7375129D60}"/>
          </ac:spMkLst>
        </pc:spChg>
        <pc:spChg chg="del">
          <ac:chgData name="Yoel Kortick" userId="167978f5-7f40-4909-85d5-d4149554ad4e" providerId="ADAL" clId="{6A0E4B6A-538A-4C08-A5AB-BE99783FC746}" dt="2024-07-31T09:56:56.224" v="5182" actId="478"/>
          <ac:spMkLst>
            <pc:docMk/>
            <pc:sldMk cId="3244784205" sldId="846"/>
            <ac:spMk id="8" creationId="{D7C73464-27C0-C901-E8AF-8B2E851808BE}"/>
          </ac:spMkLst>
        </pc:spChg>
        <pc:spChg chg="mod">
          <ac:chgData name="Yoel Kortick" userId="167978f5-7f40-4909-85d5-d4149554ad4e" providerId="ADAL" clId="{6A0E4B6A-538A-4C08-A5AB-BE99783FC746}" dt="2024-07-31T10:46:40.695" v="7706"/>
          <ac:spMkLst>
            <pc:docMk/>
            <pc:sldMk cId="3244784205" sldId="846"/>
            <ac:spMk id="10" creationId="{4C5297D4-1A90-BA7E-1EA2-3486955EA032}"/>
          </ac:spMkLst>
        </pc:spChg>
        <pc:spChg chg="mod">
          <ac:chgData name="Yoel Kortick" userId="167978f5-7f40-4909-85d5-d4149554ad4e" providerId="ADAL" clId="{6A0E4B6A-538A-4C08-A5AB-BE99783FC746}" dt="2024-07-31T10:56:10.104" v="8028" actId="20577"/>
          <ac:spMkLst>
            <pc:docMk/>
            <pc:sldMk cId="3244784205" sldId="846"/>
            <ac:spMk id="11" creationId="{1ACE3884-5DD3-4F86-13C6-FF34F1D35C8C}"/>
          </ac:spMkLst>
        </pc:spChg>
        <pc:picChg chg="del mod">
          <ac:chgData name="Yoel Kortick" userId="167978f5-7f40-4909-85d5-d4149554ad4e" providerId="ADAL" clId="{6A0E4B6A-538A-4C08-A5AB-BE99783FC746}" dt="2024-07-31T10:33:58.981" v="6933" actId="478"/>
          <ac:picMkLst>
            <pc:docMk/>
            <pc:sldMk cId="3244784205" sldId="846"/>
            <ac:picMk id="3" creationId="{C2E521A2-690C-2B5D-40A6-E09F884DFC81}"/>
          </ac:picMkLst>
        </pc:picChg>
      </pc:sldChg>
      <pc:sldChg chg="delSp modSp del mod">
        <pc:chgData name="Yoel Kortick" userId="167978f5-7f40-4909-85d5-d4149554ad4e" providerId="ADAL" clId="{6A0E4B6A-538A-4C08-A5AB-BE99783FC746}" dt="2024-07-31T10:35:36.525" v="7235" actId="47"/>
        <pc:sldMkLst>
          <pc:docMk/>
          <pc:sldMk cId="3318226618" sldId="847"/>
        </pc:sldMkLst>
        <pc:spChg chg="del">
          <ac:chgData name="Yoel Kortick" userId="167978f5-7f40-4909-85d5-d4149554ad4e" providerId="ADAL" clId="{6A0E4B6A-538A-4C08-A5AB-BE99783FC746}" dt="2024-07-31T09:56:57.744" v="5183" actId="478"/>
          <ac:spMkLst>
            <pc:docMk/>
            <pc:sldMk cId="3318226618" sldId="847"/>
            <ac:spMk id="6" creationId="{49DDD0D6-E641-971B-8890-BFCA11371A99}"/>
          </ac:spMkLst>
        </pc:spChg>
        <pc:spChg chg="mod">
          <ac:chgData name="Yoel Kortick" userId="167978f5-7f40-4909-85d5-d4149554ad4e" providerId="ADAL" clId="{6A0E4B6A-538A-4C08-A5AB-BE99783FC746}" dt="2024-07-31T07:05:46.706" v="4221"/>
          <ac:spMkLst>
            <pc:docMk/>
            <pc:sldMk cId="3318226618" sldId="847"/>
            <ac:spMk id="10" creationId="{4C5297D4-1A90-BA7E-1EA2-3486955EA032}"/>
          </ac:spMkLst>
        </pc:spChg>
      </pc:sldChg>
      <pc:sldChg chg="delSp modSp del mod">
        <pc:chgData name="Yoel Kortick" userId="167978f5-7f40-4909-85d5-d4149554ad4e" providerId="ADAL" clId="{6A0E4B6A-538A-4C08-A5AB-BE99783FC746}" dt="2024-07-31T10:35:36.525" v="7235" actId="47"/>
        <pc:sldMkLst>
          <pc:docMk/>
          <pc:sldMk cId="1587188745" sldId="848"/>
        </pc:sldMkLst>
        <pc:spChg chg="del">
          <ac:chgData name="Yoel Kortick" userId="167978f5-7f40-4909-85d5-d4149554ad4e" providerId="ADAL" clId="{6A0E4B6A-538A-4C08-A5AB-BE99783FC746}" dt="2024-07-31T09:56:58.630" v="5184" actId="478"/>
          <ac:spMkLst>
            <pc:docMk/>
            <pc:sldMk cId="1587188745" sldId="848"/>
            <ac:spMk id="2" creationId="{16E6CBC5-6F06-1261-31AD-B08B01B9DC49}"/>
          </ac:spMkLst>
        </pc:spChg>
        <pc:spChg chg="mod">
          <ac:chgData name="Yoel Kortick" userId="167978f5-7f40-4909-85d5-d4149554ad4e" providerId="ADAL" clId="{6A0E4B6A-538A-4C08-A5AB-BE99783FC746}" dt="2024-07-31T07:05:46.706" v="4221"/>
          <ac:spMkLst>
            <pc:docMk/>
            <pc:sldMk cId="1587188745" sldId="848"/>
            <ac:spMk id="10" creationId="{4C5297D4-1A90-BA7E-1EA2-3486955EA032}"/>
          </ac:spMkLst>
        </pc:spChg>
      </pc:sldChg>
      <pc:sldChg chg="delSp modSp del mod">
        <pc:chgData name="Yoel Kortick" userId="167978f5-7f40-4909-85d5-d4149554ad4e" providerId="ADAL" clId="{6A0E4B6A-538A-4C08-A5AB-BE99783FC746}" dt="2024-07-31T10:35:36.525" v="7235" actId="47"/>
        <pc:sldMkLst>
          <pc:docMk/>
          <pc:sldMk cId="2287077075" sldId="849"/>
        </pc:sldMkLst>
        <pc:spChg chg="del">
          <ac:chgData name="Yoel Kortick" userId="167978f5-7f40-4909-85d5-d4149554ad4e" providerId="ADAL" clId="{6A0E4B6A-538A-4C08-A5AB-BE99783FC746}" dt="2024-07-31T09:56:59.631" v="5185" actId="478"/>
          <ac:spMkLst>
            <pc:docMk/>
            <pc:sldMk cId="2287077075" sldId="849"/>
            <ac:spMk id="8" creationId="{D7C73464-27C0-C901-E8AF-8B2E851808BE}"/>
          </ac:spMkLst>
        </pc:spChg>
        <pc:spChg chg="mod">
          <ac:chgData name="Yoel Kortick" userId="167978f5-7f40-4909-85d5-d4149554ad4e" providerId="ADAL" clId="{6A0E4B6A-538A-4C08-A5AB-BE99783FC746}" dt="2024-07-31T07:05:46.706" v="4221"/>
          <ac:spMkLst>
            <pc:docMk/>
            <pc:sldMk cId="2287077075" sldId="849"/>
            <ac:spMk id="10" creationId="{4C5297D4-1A90-BA7E-1EA2-3486955EA032}"/>
          </ac:spMkLst>
        </pc:spChg>
      </pc:sldChg>
      <pc:sldChg chg="delSp modSp del mod">
        <pc:chgData name="Yoel Kortick" userId="167978f5-7f40-4909-85d5-d4149554ad4e" providerId="ADAL" clId="{6A0E4B6A-538A-4C08-A5AB-BE99783FC746}" dt="2024-07-31T10:35:36.525" v="7235" actId="47"/>
        <pc:sldMkLst>
          <pc:docMk/>
          <pc:sldMk cId="2064071988" sldId="850"/>
        </pc:sldMkLst>
        <pc:spChg chg="del">
          <ac:chgData name="Yoel Kortick" userId="167978f5-7f40-4909-85d5-d4149554ad4e" providerId="ADAL" clId="{6A0E4B6A-538A-4C08-A5AB-BE99783FC746}" dt="2024-07-31T09:57:00.882" v="5186" actId="478"/>
          <ac:spMkLst>
            <pc:docMk/>
            <pc:sldMk cId="2064071988" sldId="850"/>
            <ac:spMk id="6" creationId="{49DDD0D6-E641-971B-8890-BFCA11371A99}"/>
          </ac:spMkLst>
        </pc:spChg>
        <pc:spChg chg="mod">
          <ac:chgData name="Yoel Kortick" userId="167978f5-7f40-4909-85d5-d4149554ad4e" providerId="ADAL" clId="{6A0E4B6A-538A-4C08-A5AB-BE99783FC746}" dt="2024-07-31T07:05:46.706" v="4221"/>
          <ac:spMkLst>
            <pc:docMk/>
            <pc:sldMk cId="2064071988" sldId="850"/>
            <ac:spMk id="10" creationId="{4C5297D4-1A90-BA7E-1EA2-3486955EA032}"/>
          </ac:spMkLst>
        </pc:spChg>
      </pc:sldChg>
      <pc:sldChg chg="delSp modSp del mod">
        <pc:chgData name="Yoel Kortick" userId="167978f5-7f40-4909-85d5-d4149554ad4e" providerId="ADAL" clId="{6A0E4B6A-538A-4C08-A5AB-BE99783FC746}" dt="2024-07-31T10:35:36.525" v="7235" actId="47"/>
        <pc:sldMkLst>
          <pc:docMk/>
          <pc:sldMk cId="551062355" sldId="851"/>
        </pc:sldMkLst>
        <pc:spChg chg="del">
          <ac:chgData name="Yoel Kortick" userId="167978f5-7f40-4909-85d5-d4149554ad4e" providerId="ADAL" clId="{6A0E4B6A-538A-4C08-A5AB-BE99783FC746}" dt="2024-07-31T09:57:01.900" v="5187" actId="478"/>
          <ac:spMkLst>
            <pc:docMk/>
            <pc:sldMk cId="551062355" sldId="851"/>
            <ac:spMk id="2" creationId="{16E6CBC5-6F06-1261-31AD-B08B01B9DC49}"/>
          </ac:spMkLst>
        </pc:spChg>
        <pc:spChg chg="mod">
          <ac:chgData name="Yoel Kortick" userId="167978f5-7f40-4909-85d5-d4149554ad4e" providerId="ADAL" clId="{6A0E4B6A-538A-4C08-A5AB-BE99783FC746}" dt="2024-07-31T07:05:46.706" v="4221"/>
          <ac:spMkLst>
            <pc:docMk/>
            <pc:sldMk cId="551062355" sldId="851"/>
            <ac:spMk id="10" creationId="{4C5297D4-1A90-BA7E-1EA2-3486955EA032}"/>
          </ac:spMkLst>
        </pc:spChg>
      </pc:sldChg>
      <pc:sldChg chg="delSp modSp del mod">
        <pc:chgData name="Yoel Kortick" userId="167978f5-7f40-4909-85d5-d4149554ad4e" providerId="ADAL" clId="{6A0E4B6A-538A-4C08-A5AB-BE99783FC746}" dt="2024-07-31T10:35:36.525" v="7235" actId="47"/>
        <pc:sldMkLst>
          <pc:docMk/>
          <pc:sldMk cId="3458644488" sldId="852"/>
        </pc:sldMkLst>
        <pc:spChg chg="del">
          <ac:chgData name="Yoel Kortick" userId="167978f5-7f40-4909-85d5-d4149554ad4e" providerId="ADAL" clId="{6A0E4B6A-538A-4C08-A5AB-BE99783FC746}" dt="2024-07-31T09:57:02.872" v="5188" actId="478"/>
          <ac:spMkLst>
            <pc:docMk/>
            <pc:sldMk cId="3458644488" sldId="852"/>
            <ac:spMk id="8" creationId="{D7C73464-27C0-C901-E8AF-8B2E851808BE}"/>
          </ac:spMkLst>
        </pc:spChg>
        <pc:spChg chg="mod">
          <ac:chgData name="Yoel Kortick" userId="167978f5-7f40-4909-85d5-d4149554ad4e" providerId="ADAL" clId="{6A0E4B6A-538A-4C08-A5AB-BE99783FC746}" dt="2024-07-31T07:05:46.706" v="4221"/>
          <ac:spMkLst>
            <pc:docMk/>
            <pc:sldMk cId="3458644488" sldId="852"/>
            <ac:spMk id="10" creationId="{4C5297D4-1A90-BA7E-1EA2-3486955EA032}"/>
          </ac:spMkLst>
        </pc:spChg>
      </pc:sldChg>
      <pc:sldChg chg="delSp modSp del mod">
        <pc:chgData name="Yoel Kortick" userId="167978f5-7f40-4909-85d5-d4149554ad4e" providerId="ADAL" clId="{6A0E4B6A-538A-4C08-A5AB-BE99783FC746}" dt="2024-07-31T10:35:36.525" v="7235" actId="47"/>
        <pc:sldMkLst>
          <pc:docMk/>
          <pc:sldMk cId="200536909" sldId="853"/>
        </pc:sldMkLst>
        <pc:spChg chg="del">
          <ac:chgData name="Yoel Kortick" userId="167978f5-7f40-4909-85d5-d4149554ad4e" providerId="ADAL" clId="{6A0E4B6A-538A-4C08-A5AB-BE99783FC746}" dt="2024-07-31T09:57:03.790" v="5189" actId="478"/>
          <ac:spMkLst>
            <pc:docMk/>
            <pc:sldMk cId="200536909" sldId="853"/>
            <ac:spMk id="6" creationId="{49DDD0D6-E641-971B-8890-BFCA11371A99}"/>
          </ac:spMkLst>
        </pc:spChg>
        <pc:spChg chg="mod">
          <ac:chgData name="Yoel Kortick" userId="167978f5-7f40-4909-85d5-d4149554ad4e" providerId="ADAL" clId="{6A0E4B6A-538A-4C08-A5AB-BE99783FC746}" dt="2024-07-31T07:05:46.706" v="4221"/>
          <ac:spMkLst>
            <pc:docMk/>
            <pc:sldMk cId="200536909" sldId="853"/>
            <ac:spMk id="10" creationId="{4C5297D4-1A90-BA7E-1EA2-3486955EA032}"/>
          </ac:spMkLst>
        </pc:spChg>
      </pc:sldChg>
      <pc:sldChg chg="delSp modSp del mod">
        <pc:chgData name="Yoel Kortick" userId="167978f5-7f40-4909-85d5-d4149554ad4e" providerId="ADAL" clId="{6A0E4B6A-538A-4C08-A5AB-BE99783FC746}" dt="2024-07-31T10:35:36.525" v="7235" actId="47"/>
        <pc:sldMkLst>
          <pc:docMk/>
          <pc:sldMk cId="718108024" sldId="854"/>
        </pc:sldMkLst>
        <pc:spChg chg="del">
          <ac:chgData name="Yoel Kortick" userId="167978f5-7f40-4909-85d5-d4149554ad4e" providerId="ADAL" clId="{6A0E4B6A-538A-4C08-A5AB-BE99783FC746}" dt="2024-07-31T09:57:04.807" v="5190" actId="478"/>
          <ac:spMkLst>
            <pc:docMk/>
            <pc:sldMk cId="718108024" sldId="854"/>
            <ac:spMk id="2" creationId="{16E6CBC5-6F06-1261-31AD-B08B01B9DC49}"/>
          </ac:spMkLst>
        </pc:spChg>
        <pc:spChg chg="mod">
          <ac:chgData name="Yoel Kortick" userId="167978f5-7f40-4909-85d5-d4149554ad4e" providerId="ADAL" clId="{6A0E4B6A-538A-4C08-A5AB-BE99783FC746}" dt="2024-07-31T07:05:46.706" v="4221"/>
          <ac:spMkLst>
            <pc:docMk/>
            <pc:sldMk cId="718108024" sldId="854"/>
            <ac:spMk id="10" creationId="{4C5297D4-1A90-BA7E-1EA2-3486955EA032}"/>
          </ac:spMkLst>
        </pc:spChg>
      </pc:sldChg>
      <pc:sldChg chg="delSp modSp del mod">
        <pc:chgData name="Yoel Kortick" userId="167978f5-7f40-4909-85d5-d4149554ad4e" providerId="ADAL" clId="{6A0E4B6A-538A-4C08-A5AB-BE99783FC746}" dt="2024-07-31T10:35:36.525" v="7235" actId="47"/>
        <pc:sldMkLst>
          <pc:docMk/>
          <pc:sldMk cId="880011267" sldId="855"/>
        </pc:sldMkLst>
        <pc:spChg chg="del">
          <ac:chgData name="Yoel Kortick" userId="167978f5-7f40-4909-85d5-d4149554ad4e" providerId="ADAL" clId="{6A0E4B6A-538A-4C08-A5AB-BE99783FC746}" dt="2024-07-31T09:57:05.742" v="5191" actId="478"/>
          <ac:spMkLst>
            <pc:docMk/>
            <pc:sldMk cId="880011267" sldId="855"/>
            <ac:spMk id="8" creationId="{D7C73464-27C0-C901-E8AF-8B2E851808BE}"/>
          </ac:spMkLst>
        </pc:spChg>
        <pc:spChg chg="mod">
          <ac:chgData name="Yoel Kortick" userId="167978f5-7f40-4909-85d5-d4149554ad4e" providerId="ADAL" clId="{6A0E4B6A-538A-4C08-A5AB-BE99783FC746}" dt="2024-07-31T07:05:46.706" v="4221"/>
          <ac:spMkLst>
            <pc:docMk/>
            <pc:sldMk cId="880011267" sldId="855"/>
            <ac:spMk id="10" creationId="{4C5297D4-1A90-BA7E-1EA2-3486955EA032}"/>
          </ac:spMkLst>
        </pc:spChg>
      </pc:sldChg>
      <pc:sldChg chg="delSp modSp del mod">
        <pc:chgData name="Yoel Kortick" userId="167978f5-7f40-4909-85d5-d4149554ad4e" providerId="ADAL" clId="{6A0E4B6A-538A-4C08-A5AB-BE99783FC746}" dt="2024-07-31T10:35:36.525" v="7235" actId="47"/>
        <pc:sldMkLst>
          <pc:docMk/>
          <pc:sldMk cId="3754681516" sldId="856"/>
        </pc:sldMkLst>
        <pc:spChg chg="del">
          <ac:chgData name="Yoel Kortick" userId="167978f5-7f40-4909-85d5-d4149554ad4e" providerId="ADAL" clId="{6A0E4B6A-538A-4C08-A5AB-BE99783FC746}" dt="2024-07-31T09:57:06.665" v="5192" actId="478"/>
          <ac:spMkLst>
            <pc:docMk/>
            <pc:sldMk cId="3754681516" sldId="856"/>
            <ac:spMk id="6" creationId="{49DDD0D6-E641-971B-8890-BFCA11371A99}"/>
          </ac:spMkLst>
        </pc:spChg>
        <pc:spChg chg="mod">
          <ac:chgData name="Yoel Kortick" userId="167978f5-7f40-4909-85d5-d4149554ad4e" providerId="ADAL" clId="{6A0E4B6A-538A-4C08-A5AB-BE99783FC746}" dt="2024-07-31T07:05:46.706" v="4221"/>
          <ac:spMkLst>
            <pc:docMk/>
            <pc:sldMk cId="3754681516" sldId="856"/>
            <ac:spMk id="10" creationId="{4C5297D4-1A90-BA7E-1EA2-3486955EA032}"/>
          </ac:spMkLst>
        </pc:spChg>
      </pc:sldChg>
      <pc:sldChg chg="delSp modSp del mod">
        <pc:chgData name="Yoel Kortick" userId="167978f5-7f40-4909-85d5-d4149554ad4e" providerId="ADAL" clId="{6A0E4B6A-538A-4C08-A5AB-BE99783FC746}" dt="2024-07-31T10:35:36.525" v="7235" actId="47"/>
        <pc:sldMkLst>
          <pc:docMk/>
          <pc:sldMk cId="137209128" sldId="857"/>
        </pc:sldMkLst>
        <pc:spChg chg="del">
          <ac:chgData name="Yoel Kortick" userId="167978f5-7f40-4909-85d5-d4149554ad4e" providerId="ADAL" clId="{6A0E4B6A-538A-4C08-A5AB-BE99783FC746}" dt="2024-07-31T09:57:07.551" v="5193" actId="478"/>
          <ac:spMkLst>
            <pc:docMk/>
            <pc:sldMk cId="137209128" sldId="857"/>
            <ac:spMk id="2" creationId="{16E6CBC5-6F06-1261-31AD-B08B01B9DC49}"/>
          </ac:spMkLst>
        </pc:spChg>
        <pc:spChg chg="mod">
          <ac:chgData name="Yoel Kortick" userId="167978f5-7f40-4909-85d5-d4149554ad4e" providerId="ADAL" clId="{6A0E4B6A-538A-4C08-A5AB-BE99783FC746}" dt="2024-07-31T07:05:46.706" v="4221"/>
          <ac:spMkLst>
            <pc:docMk/>
            <pc:sldMk cId="137209128" sldId="857"/>
            <ac:spMk id="10" creationId="{4C5297D4-1A90-BA7E-1EA2-3486955EA032}"/>
          </ac:spMkLst>
        </pc:spChg>
      </pc:sldChg>
      <pc:sldChg chg="delSp modSp del mod">
        <pc:chgData name="Yoel Kortick" userId="167978f5-7f40-4909-85d5-d4149554ad4e" providerId="ADAL" clId="{6A0E4B6A-538A-4C08-A5AB-BE99783FC746}" dt="2024-07-31T10:35:36.525" v="7235" actId="47"/>
        <pc:sldMkLst>
          <pc:docMk/>
          <pc:sldMk cId="3230061764" sldId="858"/>
        </pc:sldMkLst>
        <pc:spChg chg="del">
          <ac:chgData name="Yoel Kortick" userId="167978f5-7f40-4909-85d5-d4149554ad4e" providerId="ADAL" clId="{6A0E4B6A-538A-4C08-A5AB-BE99783FC746}" dt="2024-07-31T09:57:08.518" v="5194" actId="478"/>
          <ac:spMkLst>
            <pc:docMk/>
            <pc:sldMk cId="3230061764" sldId="858"/>
            <ac:spMk id="8" creationId="{D7C73464-27C0-C901-E8AF-8B2E851808BE}"/>
          </ac:spMkLst>
        </pc:spChg>
        <pc:spChg chg="mod">
          <ac:chgData name="Yoel Kortick" userId="167978f5-7f40-4909-85d5-d4149554ad4e" providerId="ADAL" clId="{6A0E4B6A-538A-4C08-A5AB-BE99783FC746}" dt="2024-07-31T07:05:46.706" v="4221"/>
          <ac:spMkLst>
            <pc:docMk/>
            <pc:sldMk cId="3230061764" sldId="858"/>
            <ac:spMk id="10" creationId="{4C5297D4-1A90-BA7E-1EA2-3486955EA032}"/>
          </ac:spMkLst>
        </pc:spChg>
      </pc:sldChg>
      <pc:sldChg chg="delSp modSp del mod">
        <pc:chgData name="Yoel Kortick" userId="167978f5-7f40-4909-85d5-d4149554ad4e" providerId="ADAL" clId="{6A0E4B6A-538A-4C08-A5AB-BE99783FC746}" dt="2024-07-31T10:35:36.525" v="7235" actId="47"/>
        <pc:sldMkLst>
          <pc:docMk/>
          <pc:sldMk cId="3228132499" sldId="859"/>
        </pc:sldMkLst>
        <pc:spChg chg="del">
          <ac:chgData name="Yoel Kortick" userId="167978f5-7f40-4909-85d5-d4149554ad4e" providerId="ADAL" clId="{6A0E4B6A-538A-4C08-A5AB-BE99783FC746}" dt="2024-07-31T09:57:09.418" v="5195" actId="478"/>
          <ac:spMkLst>
            <pc:docMk/>
            <pc:sldMk cId="3228132499" sldId="859"/>
            <ac:spMk id="6" creationId="{49DDD0D6-E641-971B-8890-BFCA11371A99}"/>
          </ac:spMkLst>
        </pc:spChg>
        <pc:spChg chg="mod">
          <ac:chgData name="Yoel Kortick" userId="167978f5-7f40-4909-85d5-d4149554ad4e" providerId="ADAL" clId="{6A0E4B6A-538A-4C08-A5AB-BE99783FC746}" dt="2024-07-31T07:05:46.706" v="4221"/>
          <ac:spMkLst>
            <pc:docMk/>
            <pc:sldMk cId="3228132499" sldId="859"/>
            <ac:spMk id="10" creationId="{4C5297D4-1A90-BA7E-1EA2-3486955EA032}"/>
          </ac:spMkLst>
        </pc:spChg>
      </pc:sldChg>
      <pc:sldChg chg="delSp modSp del mod">
        <pc:chgData name="Yoel Kortick" userId="167978f5-7f40-4909-85d5-d4149554ad4e" providerId="ADAL" clId="{6A0E4B6A-538A-4C08-A5AB-BE99783FC746}" dt="2024-07-31T10:35:36.525" v="7235" actId="47"/>
        <pc:sldMkLst>
          <pc:docMk/>
          <pc:sldMk cId="961510153" sldId="860"/>
        </pc:sldMkLst>
        <pc:spChg chg="del">
          <ac:chgData name="Yoel Kortick" userId="167978f5-7f40-4909-85d5-d4149554ad4e" providerId="ADAL" clId="{6A0E4B6A-538A-4C08-A5AB-BE99783FC746}" dt="2024-07-31T09:57:11.191" v="5196" actId="478"/>
          <ac:spMkLst>
            <pc:docMk/>
            <pc:sldMk cId="961510153" sldId="860"/>
            <ac:spMk id="2" creationId="{16E6CBC5-6F06-1261-31AD-B08B01B9DC49}"/>
          </ac:spMkLst>
        </pc:spChg>
        <pc:spChg chg="mod">
          <ac:chgData name="Yoel Kortick" userId="167978f5-7f40-4909-85d5-d4149554ad4e" providerId="ADAL" clId="{6A0E4B6A-538A-4C08-A5AB-BE99783FC746}" dt="2024-07-31T07:05:46.706" v="4221"/>
          <ac:spMkLst>
            <pc:docMk/>
            <pc:sldMk cId="961510153" sldId="860"/>
            <ac:spMk id="10" creationId="{4C5297D4-1A90-BA7E-1EA2-3486955EA032}"/>
          </ac:spMkLst>
        </pc:spChg>
      </pc:sldChg>
      <pc:sldChg chg="delSp modSp del mod">
        <pc:chgData name="Yoel Kortick" userId="167978f5-7f40-4909-85d5-d4149554ad4e" providerId="ADAL" clId="{6A0E4B6A-538A-4C08-A5AB-BE99783FC746}" dt="2024-07-31T10:35:36.525" v="7235" actId="47"/>
        <pc:sldMkLst>
          <pc:docMk/>
          <pc:sldMk cId="955894540" sldId="861"/>
        </pc:sldMkLst>
        <pc:spChg chg="del">
          <ac:chgData name="Yoel Kortick" userId="167978f5-7f40-4909-85d5-d4149554ad4e" providerId="ADAL" clId="{6A0E4B6A-538A-4C08-A5AB-BE99783FC746}" dt="2024-07-31T09:57:12.178" v="5197" actId="478"/>
          <ac:spMkLst>
            <pc:docMk/>
            <pc:sldMk cId="955894540" sldId="861"/>
            <ac:spMk id="8" creationId="{D7C73464-27C0-C901-E8AF-8B2E851808BE}"/>
          </ac:spMkLst>
        </pc:spChg>
        <pc:spChg chg="mod">
          <ac:chgData name="Yoel Kortick" userId="167978f5-7f40-4909-85d5-d4149554ad4e" providerId="ADAL" clId="{6A0E4B6A-538A-4C08-A5AB-BE99783FC746}" dt="2024-07-31T07:05:46.706" v="4221"/>
          <ac:spMkLst>
            <pc:docMk/>
            <pc:sldMk cId="955894540" sldId="861"/>
            <ac:spMk id="10" creationId="{4C5297D4-1A90-BA7E-1EA2-3486955EA032}"/>
          </ac:spMkLst>
        </pc:spChg>
      </pc:sldChg>
      <pc:sldChg chg="delSp modSp del mod">
        <pc:chgData name="Yoel Kortick" userId="167978f5-7f40-4909-85d5-d4149554ad4e" providerId="ADAL" clId="{6A0E4B6A-538A-4C08-A5AB-BE99783FC746}" dt="2024-07-31T10:35:36.525" v="7235" actId="47"/>
        <pc:sldMkLst>
          <pc:docMk/>
          <pc:sldMk cId="1923607506" sldId="862"/>
        </pc:sldMkLst>
        <pc:spChg chg="del">
          <ac:chgData name="Yoel Kortick" userId="167978f5-7f40-4909-85d5-d4149554ad4e" providerId="ADAL" clId="{6A0E4B6A-538A-4C08-A5AB-BE99783FC746}" dt="2024-07-31T09:57:13.197" v="5198" actId="478"/>
          <ac:spMkLst>
            <pc:docMk/>
            <pc:sldMk cId="1923607506" sldId="862"/>
            <ac:spMk id="8" creationId="{46CD0D5E-B084-F05D-4522-D1704426F5F1}"/>
          </ac:spMkLst>
        </pc:spChg>
        <pc:spChg chg="mod">
          <ac:chgData name="Yoel Kortick" userId="167978f5-7f40-4909-85d5-d4149554ad4e" providerId="ADAL" clId="{6A0E4B6A-538A-4C08-A5AB-BE99783FC746}" dt="2024-07-31T07:05:46.706" v="4221"/>
          <ac:spMkLst>
            <pc:docMk/>
            <pc:sldMk cId="1923607506" sldId="862"/>
            <ac:spMk id="10" creationId="{4C5297D4-1A90-BA7E-1EA2-3486955EA032}"/>
          </ac:spMkLst>
        </pc:spChg>
      </pc:sldChg>
      <pc:sldChg chg="delSp modSp del mod">
        <pc:chgData name="Yoel Kortick" userId="167978f5-7f40-4909-85d5-d4149554ad4e" providerId="ADAL" clId="{6A0E4B6A-538A-4C08-A5AB-BE99783FC746}" dt="2024-07-31T10:35:36.525" v="7235" actId="47"/>
        <pc:sldMkLst>
          <pc:docMk/>
          <pc:sldMk cId="2035316015" sldId="863"/>
        </pc:sldMkLst>
        <pc:spChg chg="del">
          <ac:chgData name="Yoel Kortick" userId="167978f5-7f40-4909-85d5-d4149554ad4e" providerId="ADAL" clId="{6A0E4B6A-538A-4C08-A5AB-BE99783FC746}" dt="2024-07-31T09:57:14.230" v="5199" actId="478"/>
          <ac:spMkLst>
            <pc:docMk/>
            <pc:sldMk cId="2035316015" sldId="863"/>
            <ac:spMk id="6" creationId="{49DDD0D6-E641-971B-8890-BFCA11371A99}"/>
          </ac:spMkLst>
        </pc:spChg>
        <pc:spChg chg="mod">
          <ac:chgData name="Yoel Kortick" userId="167978f5-7f40-4909-85d5-d4149554ad4e" providerId="ADAL" clId="{6A0E4B6A-538A-4C08-A5AB-BE99783FC746}" dt="2024-07-31T07:05:46.706" v="4221"/>
          <ac:spMkLst>
            <pc:docMk/>
            <pc:sldMk cId="2035316015" sldId="863"/>
            <ac:spMk id="10" creationId="{4C5297D4-1A90-BA7E-1EA2-3486955EA032}"/>
          </ac:spMkLst>
        </pc:spChg>
      </pc:sldChg>
      <pc:sldChg chg="delSp modSp del mod">
        <pc:chgData name="Yoel Kortick" userId="167978f5-7f40-4909-85d5-d4149554ad4e" providerId="ADAL" clId="{6A0E4B6A-538A-4C08-A5AB-BE99783FC746}" dt="2024-07-31T10:35:36.525" v="7235" actId="47"/>
        <pc:sldMkLst>
          <pc:docMk/>
          <pc:sldMk cId="2101871376" sldId="864"/>
        </pc:sldMkLst>
        <pc:spChg chg="del">
          <ac:chgData name="Yoel Kortick" userId="167978f5-7f40-4909-85d5-d4149554ad4e" providerId="ADAL" clId="{6A0E4B6A-538A-4C08-A5AB-BE99783FC746}" dt="2024-07-31T09:57:15.068" v="5200" actId="478"/>
          <ac:spMkLst>
            <pc:docMk/>
            <pc:sldMk cId="2101871376" sldId="864"/>
            <ac:spMk id="6" creationId="{23D72501-1C8D-D366-F34A-72E8676FA2BB}"/>
          </ac:spMkLst>
        </pc:spChg>
        <pc:spChg chg="mod">
          <ac:chgData name="Yoel Kortick" userId="167978f5-7f40-4909-85d5-d4149554ad4e" providerId="ADAL" clId="{6A0E4B6A-538A-4C08-A5AB-BE99783FC746}" dt="2024-07-31T07:05:46.706" v="4221"/>
          <ac:spMkLst>
            <pc:docMk/>
            <pc:sldMk cId="2101871376" sldId="864"/>
            <ac:spMk id="10" creationId="{4C5297D4-1A90-BA7E-1EA2-3486955EA032}"/>
          </ac:spMkLst>
        </pc:spChg>
      </pc:sldChg>
      <pc:sldChg chg="addSp delSp modSp mod">
        <pc:chgData name="Yoel Kortick" userId="167978f5-7f40-4909-85d5-d4149554ad4e" providerId="ADAL" clId="{6A0E4B6A-538A-4C08-A5AB-BE99783FC746}" dt="2024-07-31T06:33:46.132" v="3804" actId="20577"/>
        <pc:sldMkLst>
          <pc:docMk/>
          <pc:sldMk cId="2470152550" sldId="865"/>
        </pc:sldMkLst>
        <pc:spChg chg="del">
          <ac:chgData name="Yoel Kortick" userId="167978f5-7f40-4909-85d5-d4149554ad4e" providerId="ADAL" clId="{6A0E4B6A-538A-4C08-A5AB-BE99783FC746}" dt="2024-07-28T13:34:38.996" v="1085" actId="478"/>
          <ac:spMkLst>
            <pc:docMk/>
            <pc:sldMk cId="2470152550" sldId="865"/>
            <ac:spMk id="2" creationId="{E26C75CA-2ACA-3F82-8C6B-B93E00F40455}"/>
          </ac:spMkLst>
        </pc:spChg>
        <pc:spChg chg="mod">
          <ac:chgData name="Yoel Kortick" userId="167978f5-7f40-4909-85d5-d4149554ad4e" providerId="ADAL" clId="{6A0E4B6A-538A-4C08-A5AB-BE99783FC746}" dt="2024-07-28T13:59:07.766" v="1870" actId="20577"/>
          <ac:spMkLst>
            <pc:docMk/>
            <pc:sldMk cId="2470152550" sldId="865"/>
            <ac:spMk id="10" creationId="{4C5297D4-1A90-BA7E-1EA2-3486955EA032}"/>
          </ac:spMkLst>
        </pc:spChg>
        <pc:spChg chg="mod">
          <ac:chgData name="Yoel Kortick" userId="167978f5-7f40-4909-85d5-d4149554ad4e" providerId="ADAL" clId="{6A0E4B6A-538A-4C08-A5AB-BE99783FC746}" dt="2024-07-31T06:33:46.132" v="3804" actId="20577"/>
          <ac:spMkLst>
            <pc:docMk/>
            <pc:sldMk cId="2470152550" sldId="865"/>
            <ac:spMk id="11" creationId="{1ACE3884-5DD3-4F86-13C6-FF34F1D35C8C}"/>
          </ac:spMkLst>
        </pc:spChg>
        <pc:graphicFrameChg chg="add mod">
          <ac:chgData name="Yoel Kortick" userId="167978f5-7f40-4909-85d5-d4149554ad4e" providerId="ADAL" clId="{6A0E4B6A-538A-4C08-A5AB-BE99783FC746}" dt="2024-07-28T13:36:03.179" v="1225"/>
          <ac:graphicFrameMkLst>
            <pc:docMk/>
            <pc:sldMk cId="2470152550" sldId="865"/>
            <ac:graphicFrameMk id="4" creationId="{87EA94B7-A768-DA2A-A84F-C3B734C14D4E}"/>
          </ac:graphicFrameMkLst>
        </pc:graphicFrameChg>
        <pc:graphicFrameChg chg="add del mod modGraphic">
          <ac:chgData name="Yoel Kortick" userId="167978f5-7f40-4909-85d5-d4149554ad4e" providerId="ADAL" clId="{6A0E4B6A-538A-4C08-A5AB-BE99783FC746}" dt="2024-07-28T13:36:19.606" v="1229" actId="478"/>
          <ac:graphicFrameMkLst>
            <pc:docMk/>
            <pc:sldMk cId="2470152550" sldId="865"/>
            <ac:graphicFrameMk id="5" creationId="{35D74553-4B0A-D88D-1D8F-5E195FDD4A2C}"/>
          </ac:graphicFrameMkLst>
        </pc:graphicFrameChg>
        <pc:graphicFrameChg chg="add mod">
          <ac:chgData name="Yoel Kortick" userId="167978f5-7f40-4909-85d5-d4149554ad4e" providerId="ADAL" clId="{6A0E4B6A-538A-4C08-A5AB-BE99783FC746}" dt="2024-07-28T13:37:27.413" v="1240"/>
          <ac:graphicFrameMkLst>
            <pc:docMk/>
            <pc:sldMk cId="2470152550" sldId="865"/>
            <ac:graphicFrameMk id="6" creationId="{E5D729A8-9D09-BC85-F440-CEA7A85F3582}"/>
          </ac:graphicFrameMkLst>
        </pc:graphicFrameChg>
        <pc:picChg chg="del">
          <ac:chgData name="Yoel Kortick" userId="167978f5-7f40-4909-85d5-d4149554ad4e" providerId="ADAL" clId="{6A0E4B6A-538A-4C08-A5AB-BE99783FC746}" dt="2024-07-28T13:34:37.638" v="1084" actId="478"/>
          <ac:picMkLst>
            <pc:docMk/>
            <pc:sldMk cId="2470152550" sldId="865"/>
            <ac:picMk id="3" creationId="{CEB0672D-27CE-A1F7-B268-E08FE7025A58}"/>
          </ac:picMkLst>
        </pc:picChg>
      </pc:sldChg>
      <pc:sldChg chg="modSp del">
        <pc:chgData name="Yoel Kortick" userId="167978f5-7f40-4909-85d5-d4149554ad4e" providerId="ADAL" clId="{6A0E4B6A-538A-4C08-A5AB-BE99783FC746}" dt="2024-07-31T06:57:25.642" v="4106" actId="47"/>
        <pc:sldMkLst>
          <pc:docMk/>
          <pc:sldMk cId="3925604203" sldId="866"/>
        </pc:sldMkLst>
        <pc:spChg chg="mod">
          <ac:chgData name="Yoel Kortick" userId="167978f5-7f40-4909-85d5-d4149554ad4e" providerId="ADAL" clId="{6A0E4B6A-538A-4C08-A5AB-BE99783FC746}" dt="2024-07-28T14:28:30.773" v="2041"/>
          <ac:spMkLst>
            <pc:docMk/>
            <pc:sldMk cId="3925604203" sldId="866"/>
            <ac:spMk id="10" creationId="{4C5297D4-1A90-BA7E-1EA2-3486955EA032}"/>
          </ac:spMkLst>
        </pc:spChg>
      </pc:sldChg>
      <pc:sldChg chg="modSp del">
        <pc:chgData name="Yoel Kortick" userId="167978f5-7f40-4909-85d5-d4149554ad4e" providerId="ADAL" clId="{6A0E4B6A-538A-4C08-A5AB-BE99783FC746}" dt="2024-07-31T06:57:25.642" v="4106" actId="47"/>
        <pc:sldMkLst>
          <pc:docMk/>
          <pc:sldMk cId="997723737" sldId="867"/>
        </pc:sldMkLst>
        <pc:spChg chg="mod">
          <ac:chgData name="Yoel Kortick" userId="167978f5-7f40-4909-85d5-d4149554ad4e" providerId="ADAL" clId="{6A0E4B6A-538A-4C08-A5AB-BE99783FC746}" dt="2024-07-28T14:28:30.773" v="2041"/>
          <ac:spMkLst>
            <pc:docMk/>
            <pc:sldMk cId="997723737" sldId="867"/>
            <ac:spMk id="10" creationId="{4C5297D4-1A90-BA7E-1EA2-3486955EA032}"/>
          </ac:spMkLst>
        </pc:spChg>
      </pc:sldChg>
      <pc:sldChg chg="modSp del">
        <pc:chgData name="Yoel Kortick" userId="167978f5-7f40-4909-85d5-d4149554ad4e" providerId="ADAL" clId="{6A0E4B6A-538A-4C08-A5AB-BE99783FC746}" dt="2024-07-31T06:57:25.642" v="4106" actId="47"/>
        <pc:sldMkLst>
          <pc:docMk/>
          <pc:sldMk cId="2767967639" sldId="868"/>
        </pc:sldMkLst>
        <pc:spChg chg="mod">
          <ac:chgData name="Yoel Kortick" userId="167978f5-7f40-4909-85d5-d4149554ad4e" providerId="ADAL" clId="{6A0E4B6A-538A-4C08-A5AB-BE99783FC746}" dt="2024-07-28T14:28:30.773" v="2041"/>
          <ac:spMkLst>
            <pc:docMk/>
            <pc:sldMk cId="2767967639" sldId="868"/>
            <ac:spMk id="10" creationId="{4C5297D4-1A90-BA7E-1EA2-3486955EA032}"/>
          </ac:spMkLst>
        </pc:spChg>
      </pc:sldChg>
      <pc:sldChg chg="modSp del">
        <pc:chgData name="Yoel Kortick" userId="167978f5-7f40-4909-85d5-d4149554ad4e" providerId="ADAL" clId="{6A0E4B6A-538A-4C08-A5AB-BE99783FC746}" dt="2024-07-31T06:57:25.642" v="4106" actId="47"/>
        <pc:sldMkLst>
          <pc:docMk/>
          <pc:sldMk cId="796258114" sldId="869"/>
        </pc:sldMkLst>
        <pc:spChg chg="mod">
          <ac:chgData name="Yoel Kortick" userId="167978f5-7f40-4909-85d5-d4149554ad4e" providerId="ADAL" clId="{6A0E4B6A-538A-4C08-A5AB-BE99783FC746}" dt="2024-07-28T14:28:30.773" v="2041"/>
          <ac:spMkLst>
            <pc:docMk/>
            <pc:sldMk cId="796258114" sldId="869"/>
            <ac:spMk id="10" creationId="{4C5297D4-1A90-BA7E-1EA2-3486955EA032}"/>
          </ac:spMkLst>
        </pc:spChg>
      </pc:sldChg>
      <pc:sldChg chg="modSp del">
        <pc:chgData name="Yoel Kortick" userId="167978f5-7f40-4909-85d5-d4149554ad4e" providerId="ADAL" clId="{6A0E4B6A-538A-4C08-A5AB-BE99783FC746}" dt="2024-07-31T06:57:25.642" v="4106" actId="47"/>
        <pc:sldMkLst>
          <pc:docMk/>
          <pc:sldMk cId="583574960" sldId="870"/>
        </pc:sldMkLst>
        <pc:spChg chg="mod">
          <ac:chgData name="Yoel Kortick" userId="167978f5-7f40-4909-85d5-d4149554ad4e" providerId="ADAL" clId="{6A0E4B6A-538A-4C08-A5AB-BE99783FC746}" dt="2024-07-28T14:28:30.773" v="2041"/>
          <ac:spMkLst>
            <pc:docMk/>
            <pc:sldMk cId="583574960" sldId="870"/>
            <ac:spMk id="10" creationId="{4C5297D4-1A90-BA7E-1EA2-3486955EA032}"/>
          </ac:spMkLst>
        </pc:spChg>
      </pc:sldChg>
      <pc:sldChg chg="modSp del">
        <pc:chgData name="Yoel Kortick" userId="167978f5-7f40-4909-85d5-d4149554ad4e" providerId="ADAL" clId="{6A0E4B6A-538A-4C08-A5AB-BE99783FC746}" dt="2024-07-31T06:57:25.642" v="4106" actId="47"/>
        <pc:sldMkLst>
          <pc:docMk/>
          <pc:sldMk cId="3739584296" sldId="871"/>
        </pc:sldMkLst>
        <pc:spChg chg="mod">
          <ac:chgData name="Yoel Kortick" userId="167978f5-7f40-4909-85d5-d4149554ad4e" providerId="ADAL" clId="{6A0E4B6A-538A-4C08-A5AB-BE99783FC746}" dt="2024-07-28T14:28:30.773" v="2041"/>
          <ac:spMkLst>
            <pc:docMk/>
            <pc:sldMk cId="3739584296" sldId="871"/>
            <ac:spMk id="10" creationId="{4C5297D4-1A90-BA7E-1EA2-3486955EA032}"/>
          </ac:spMkLst>
        </pc:spChg>
      </pc:sldChg>
      <pc:sldChg chg="modSp del">
        <pc:chgData name="Yoel Kortick" userId="167978f5-7f40-4909-85d5-d4149554ad4e" providerId="ADAL" clId="{6A0E4B6A-538A-4C08-A5AB-BE99783FC746}" dt="2024-07-31T06:57:25.642" v="4106" actId="47"/>
        <pc:sldMkLst>
          <pc:docMk/>
          <pc:sldMk cId="3722635618" sldId="872"/>
        </pc:sldMkLst>
        <pc:spChg chg="mod">
          <ac:chgData name="Yoel Kortick" userId="167978f5-7f40-4909-85d5-d4149554ad4e" providerId="ADAL" clId="{6A0E4B6A-538A-4C08-A5AB-BE99783FC746}" dt="2024-07-28T14:28:30.773" v="2041"/>
          <ac:spMkLst>
            <pc:docMk/>
            <pc:sldMk cId="3722635618" sldId="872"/>
            <ac:spMk id="10" creationId="{4C5297D4-1A90-BA7E-1EA2-3486955EA032}"/>
          </ac:spMkLst>
        </pc:spChg>
      </pc:sldChg>
      <pc:sldChg chg="modSp del">
        <pc:chgData name="Yoel Kortick" userId="167978f5-7f40-4909-85d5-d4149554ad4e" providerId="ADAL" clId="{6A0E4B6A-538A-4C08-A5AB-BE99783FC746}" dt="2024-07-31T06:57:25.642" v="4106" actId="47"/>
        <pc:sldMkLst>
          <pc:docMk/>
          <pc:sldMk cId="441582025" sldId="873"/>
        </pc:sldMkLst>
        <pc:spChg chg="mod">
          <ac:chgData name="Yoel Kortick" userId="167978f5-7f40-4909-85d5-d4149554ad4e" providerId="ADAL" clId="{6A0E4B6A-538A-4C08-A5AB-BE99783FC746}" dt="2024-07-28T14:28:30.773" v="2041"/>
          <ac:spMkLst>
            <pc:docMk/>
            <pc:sldMk cId="441582025" sldId="873"/>
            <ac:spMk id="10" creationId="{4C5297D4-1A90-BA7E-1EA2-3486955EA032}"/>
          </ac:spMkLst>
        </pc:spChg>
      </pc:sldChg>
      <pc:sldChg chg="modSp del">
        <pc:chgData name="Yoel Kortick" userId="167978f5-7f40-4909-85d5-d4149554ad4e" providerId="ADAL" clId="{6A0E4B6A-538A-4C08-A5AB-BE99783FC746}" dt="2024-07-31T06:57:25.642" v="4106" actId="47"/>
        <pc:sldMkLst>
          <pc:docMk/>
          <pc:sldMk cId="1653946103" sldId="874"/>
        </pc:sldMkLst>
        <pc:spChg chg="mod">
          <ac:chgData name="Yoel Kortick" userId="167978f5-7f40-4909-85d5-d4149554ad4e" providerId="ADAL" clId="{6A0E4B6A-538A-4C08-A5AB-BE99783FC746}" dt="2024-07-28T14:28:30.773" v="2041"/>
          <ac:spMkLst>
            <pc:docMk/>
            <pc:sldMk cId="1653946103" sldId="874"/>
            <ac:spMk id="10" creationId="{4C5297D4-1A90-BA7E-1EA2-3486955EA032}"/>
          </ac:spMkLst>
        </pc:spChg>
      </pc:sldChg>
      <pc:sldChg chg="modSp del">
        <pc:chgData name="Yoel Kortick" userId="167978f5-7f40-4909-85d5-d4149554ad4e" providerId="ADAL" clId="{6A0E4B6A-538A-4C08-A5AB-BE99783FC746}" dt="2024-07-31T10:35:36.525" v="7235" actId="47"/>
        <pc:sldMkLst>
          <pc:docMk/>
          <pc:sldMk cId="4057651024" sldId="875"/>
        </pc:sldMkLst>
        <pc:spChg chg="mod">
          <ac:chgData name="Yoel Kortick" userId="167978f5-7f40-4909-85d5-d4149554ad4e" providerId="ADAL" clId="{6A0E4B6A-538A-4C08-A5AB-BE99783FC746}" dt="2024-07-31T07:05:46.706" v="4221"/>
          <ac:spMkLst>
            <pc:docMk/>
            <pc:sldMk cId="4057651024" sldId="875"/>
            <ac:spMk id="13" creationId="{F4F9CE6C-EB7E-DBFE-C77E-B97A93A03817}"/>
          </ac:spMkLst>
        </pc:spChg>
      </pc:sldChg>
      <pc:sldChg chg="modSp del">
        <pc:chgData name="Yoel Kortick" userId="167978f5-7f40-4909-85d5-d4149554ad4e" providerId="ADAL" clId="{6A0E4B6A-538A-4C08-A5AB-BE99783FC746}" dt="2024-07-31T10:35:36.525" v="7235" actId="47"/>
        <pc:sldMkLst>
          <pc:docMk/>
          <pc:sldMk cId="1773283059" sldId="876"/>
        </pc:sldMkLst>
        <pc:spChg chg="mod">
          <ac:chgData name="Yoel Kortick" userId="167978f5-7f40-4909-85d5-d4149554ad4e" providerId="ADAL" clId="{6A0E4B6A-538A-4C08-A5AB-BE99783FC746}" dt="2024-07-31T07:05:46.706" v="4221"/>
          <ac:spMkLst>
            <pc:docMk/>
            <pc:sldMk cId="1773283059" sldId="876"/>
            <ac:spMk id="10" creationId="{4C5297D4-1A90-BA7E-1EA2-3486955EA032}"/>
          </ac:spMkLst>
        </pc:spChg>
      </pc:sldChg>
      <pc:sldChg chg="modSp del">
        <pc:chgData name="Yoel Kortick" userId="167978f5-7f40-4909-85d5-d4149554ad4e" providerId="ADAL" clId="{6A0E4B6A-538A-4C08-A5AB-BE99783FC746}" dt="2024-07-31T10:35:36.525" v="7235" actId="47"/>
        <pc:sldMkLst>
          <pc:docMk/>
          <pc:sldMk cId="3015850134" sldId="877"/>
        </pc:sldMkLst>
        <pc:spChg chg="mod">
          <ac:chgData name="Yoel Kortick" userId="167978f5-7f40-4909-85d5-d4149554ad4e" providerId="ADAL" clId="{6A0E4B6A-538A-4C08-A5AB-BE99783FC746}" dt="2024-07-31T07:05:46.706" v="4221"/>
          <ac:spMkLst>
            <pc:docMk/>
            <pc:sldMk cId="3015850134" sldId="877"/>
            <ac:spMk id="10" creationId="{4C5297D4-1A90-BA7E-1EA2-3486955EA032}"/>
          </ac:spMkLst>
        </pc:spChg>
      </pc:sldChg>
      <pc:sldChg chg="modSp del">
        <pc:chgData name="Yoel Kortick" userId="167978f5-7f40-4909-85d5-d4149554ad4e" providerId="ADAL" clId="{6A0E4B6A-538A-4C08-A5AB-BE99783FC746}" dt="2024-07-31T10:35:36.525" v="7235" actId="47"/>
        <pc:sldMkLst>
          <pc:docMk/>
          <pc:sldMk cId="4160933067" sldId="878"/>
        </pc:sldMkLst>
        <pc:spChg chg="mod">
          <ac:chgData name="Yoel Kortick" userId="167978f5-7f40-4909-85d5-d4149554ad4e" providerId="ADAL" clId="{6A0E4B6A-538A-4C08-A5AB-BE99783FC746}" dt="2024-07-31T07:05:46.706" v="4221"/>
          <ac:spMkLst>
            <pc:docMk/>
            <pc:sldMk cId="4160933067" sldId="878"/>
            <ac:spMk id="10" creationId="{4C5297D4-1A90-BA7E-1EA2-3486955EA032}"/>
          </ac:spMkLst>
        </pc:spChg>
      </pc:sldChg>
      <pc:sldChg chg="modSp del">
        <pc:chgData name="Yoel Kortick" userId="167978f5-7f40-4909-85d5-d4149554ad4e" providerId="ADAL" clId="{6A0E4B6A-538A-4C08-A5AB-BE99783FC746}" dt="2024-07-31T10:35:36.525" v="7235" actId="47"/>
        <pc:sldMkLst>
          <pc:docMk/>
          <pc:sldMk cId="1460578844" sldId="879"/>
        </pc:sldMkLst>
        <pc:spChg chg="mod">
          <ac:chgData name="Yoel Kortick" userId="167978f5-7f40-4909-85d5-d4149554ad4e" providerId="ADAL" clId="{6A0E4B6A-538A-4C08-A5AB-BE99783FC746}" dt="2024-07-31T07:05:46.706" v="4221"/>
          <ac:spMkLst>
            <pc:docMk/>
            <pc:sldMk cId="1460578844" sldId="879"/>
            <ac:spMk id="10" creationId="{4C5297D4-1A90-BA7E-1EA2-3486955EA032}"/>
          </ac:spMkLst>
        </pc:spChg>
      </pc:sldChg>
      <pc:sldChg chg="modSp del">
        <pc:chgData name="Yoel Kortick" userId="167978f5-7f40-4909-85d5-d4149554ad4e" providerId="ADAL" clId="{6A0E4B6A-538A-4C08-A5AB-BE99783FC746}" dt="2024-07-31T10:35:36.525" v="7235" actId="47"/>
        <pc:sldMkLst>
          <pc:docMk/>
          <pc:sldMk cId="3681213784" sldId="880"/>
        </pc:sldMkLst>
        <pc:spChg chg="mod">
          <ac:chgData name="Yoel Kortick" userId="167978f5-7f40-4909-85d5-d4149554ad4e" providerId="ADAL" clId="{6A0E4B6A-538A-4C08-A5AB-BE99783FC746}" dt="2024-07-31T07:05:46.706" v="4221"/>
          <ac:spMkLst>
            <pc:docMk/>
            <pc:sldMk cId="3681213784" sldId="880"/>
            <ac:spMk id="10" creationId="{4C5297D4-1A90-BA7E-1EA2-3486955EA032}"/>
          </ac:spMkLst>
        </pc:spChg>
      </pc:sldChg>
      <pc:sldChg chg="modSp del">
        <pc:chgData name="Yoel Kortick" userId="167978f5-7f40-4909-85d5-d4149554ad4e" providerId="ADAL" clId="{6A0E4B6A-538A-4C08-A5AB-BE99783FC746}" dt="2024-07-31T10:35:36.525" v="7235" actId="47"/>
        <pc:sldMkLst>
          <pc:docMk/>
          <pc:sldMk cId="3780900372" sldId="883"/>
        </pc:sldMkLst>
        <pc:spChg chg="mod">
          <ac:chgData name="Yoel Kortick" userId="167978f5-7f40-4909-85d5-d4149554ad4e" providerId="ADAL" clId="{6A0E4B6A-538A-4C08-A5AB-BE99783FC746}" dt="2024-07-31T07:05:46.706" v="4221"/>
          <ac:spMkLst>
            <pc:docMk/>
            <pc:sldMk cId="3780900372" sldId="883"/>
            <ac:spMk id="10" creationId="{4C5297D4-1A90-BA7E-1EA2-3486955EA032}"/>
          </ac:spMkLst>
        </pc:spChg>
      </pc:sldChg>
      <pc:sldChg chg="modSp del">
        <pc:chgData name="Yoel Kortick" userId="167978f5-7f40-4909-85d5-d4149554ad4e" providerId="ADAL" clId="{6A0E4B6A-538A-4C08-A5AB-BE99783FC746}" dt="2024-07-31T10:35:36.525" v="7235" actId="47"/>
        <pc:sldMkLst>
          <pc:docMk/>
          <pc:sldMk cId="566008943" sldId="884"/>
        </pc:sldMkLst>
        <pc:spChg chg="mod">
          <ac:chgData name="Yoel Kortick" userId="167978f5-7f40-4909-85d5-d4149554ad4e" providerId="ADAL" clId="{6A0E4B6A-538A-4C08-A5AB-BE99783FC746}" dt="2024-07-31T07:05:46.706" v="4221"/>
          <ac:spMkLst>
            <pc:docMk/>
            <pc:sldMk cId="566008943" sldId="884"/>
            <ac:spMk id="10" creationId="{4C5297D4-1A90-BA7E-1EA2-3486955EA032}"/>
          </ac:spMkLst>
        </pc:spChg>
      </pc:sldChg>
      <pc:sldChg chg="modSp del">
        <pc:chgData name="Yoel Kortick" userId="167978f5-7f40-4909-85d5-d4149554ad4e" providerId="ADAL" clId="{6A0E4B6A-538A-4C08-A5AB-BE99783FC746}" dt="2024-07-31T10:35:36.525" v="7235" actId="47"/>
        <pc:sldMkLst>
          <pc:docMk/>
          <pc:sldMk cId="2713043322" sldId="885"/>
        </pc:sldMkLst>
        <pc:spChg chg="mod">
          <ac:chgData name="Yoel Kortick" userId="167978f5-7f40-4909-85d5-d4149554ad4e" providerId="ADAL" clId="{6A0E4B6A-538A-4C08-A5AB-BE99783FC746}" dt="2024-07-31T07:05:46.706" v="4221"/>
          <ac:spMkLst>
            <pc:docMk/>
            <pc:sldMk cId="2713043322" sldId="885"/>
            <ac:spMk id="10" creationId="{4C5297D4-1A90-BA7E-1EA2-3486955EA032}"/>
          </ac:spMkLst>
        </pc:spChg>
      </pc:sldChg>
      <pc:sldChg chg="modSp del">
        <pc:chgData name="Yoel Kortick" userId="167978f5-7f40-4909-85d5-d4149554ad4e" providerId="ADAL" clId="{6A0E4B6A-538A-4C08-A5AB-BE99783FC746}" dt="2024-07-31T10:35:36.525" v="7235" actId="47"/>
        <pc:sldMkLst>
          <pc:docMk/>
          <pc:sldMk cId="559326859" sldId="886"/>
        </pc:sldMkLst>
        <pc:spChg chg="mod">
          <ac:chgData name="Yoel Kortick" userId="167978f5-7f40-4909-85d5-d4149554ad4e" providerId="ADAL" clId="{6A0E4B6A-538A-4C08-A5AB-BE99783FC746}" dt="2024-07-31T07:05:46.706" v="4221"/>
          <ac:spMkLst>
            <pc:docMk/>
            <pc:sldMk cId="559326859" sldId="886"/>
            <ac:spMk id="10" creationId="{4C5297D4-1A90-BA7E-1EA2-3486955EA032}"/>
          </ac:spMkLst>
        </pc:spChg>
      </pc:sldChg>
      <pc:sldChg chg="modSp del">
        <pc:chgData name="Yoel Kortick" userId="167978f5-7f40-4909-85d5-d4149554ad4e" providerId="ADAL" clId="{6A0E4B6A-538A-4C08-A5AB-BE99783FC746}" dt="2024-07-31T10:35:36.525" v="7235" actId="47"/>
        <pc:sldMkLst>
          <pc:docMk/>
          <pc:sldMk cId="701045140" sldId="887"/>
        </pc:sldMkLst>
        <pc:spChg chg="mod">
          <ac:chgData name="Yoel Kortick" userId="167978f5-7f40-4909-85d5-d4149554ad4e" providerId="ADAL" clId="{6A0E4B6A-538A-4C08-A5AB-BE99783FC746}" dt="2024-07-31T07:05:46.706" v="4221"/>
          <ac:spMkLst>
            <pc:docMk/>
            <pc:sldMk cId="701045140" sldId="887"/>
            <ac:spMk id="10" creationId="{4C5297D4-1A90-BA7E-1EA2-3486955EA032}"/>
          </ac:spMkLst>
        </pc:spChg>
      </pc:sldChg>
      <pc:sldChg chg="modSp del">
        <pc:chgData name="Yoel Kortick" userId="167978f5-7f40-4909-85d5-d4149554ad4e" providerId="ADAL" clId="{6A0E4B6A-538A-4C08-A5AB-BE99783FC746}" dt="2024-07-31T10:35:36.525" v="7235" actId="47"/>
        <pc:sldMkLst>
          <pc:docMk/>
          <pc:sldMk cId="3176555509" sldId="888"/>
        </pc:sldMkLst>
        <pc:spChg chg="mod">
          <ac:chgData name="Yoel Kortick" userId="167978f5-7f40-4909-85d5-d4149554ad4e" providerId="ADAL" clId="{6A0E4B6A-538A-4C08-A5AB-BE99783FC746}" dt="2024-07-31T07:05:46.706" v="4221"/>
          <ac:spMkLst>
            <pc:docMk/>
            <pc:sldMk cId="3176555509" sldId="888"/>
            <ac:spMk id="10" creationId="{4C5297D4-1A90-BA7E-1EA2-3486955EA032}"/>
          </ac:spMkLst>
        </pc:spChg>
      </pc:sldChg>
      <pc:sldChg chg="modSp del mod">
        <pc:chgData name="Yoel Kortick" userId="167978f5-7f40-4909-85d5-d4149554ad4e" providerId="ADAL" clId="{6A0E4B6A-538A-4C08-A5AB-BE99783FC746}" dt="2024-07-28T14:42:55.487" v="2390" actId="47"/>
        <pc:sldMkLst>
          <pc:docMk/>
          <pc:sldMk cId="346633897" sldId="889"/>
        </pc:sldMkLst>
        <pc:spChg chg="mod">
          <ac:chgData name="Yoel Kortick" userId="167978f5-7f40-4909-85d5-d4149554ad4e" providerId="ADAL" clId="{6A0E4B6A-538A-4C08-A5AB-BE99783FC746}" dt="2024-07-28T14:38:21.468" v="2227" actId="6549"/>
          <ac:spMkLst>
            <pc:docMk/>
            <pc:sldMk cId="346633897" sldId="889"/>
            <ac:spMk id="11" creationId="{1ACE3884-5DD3-4F86-13C6-FF34F1D35C8C}"/>
          </ac:spMkLst>
        </pc:spChg>
      </pc:sldChg>
      <pc:sldChg chg="addSp delSp modSp add mod">
        <pc:chgData name="Yoel Kortick" userId="167978f5-7f40-4909-85d5-d4149554ad4e" providerId="ADAL" clId="{6A0E4B6A-538A-4C08-A5AB-BE99783FC746}" dt="2024-07-31T06:24:21.918" v="3674" actId="208"/>
        <pc:sldMkLst>
          <pc:docMk/>
          <pc:sldMk cId="1082952642" sldId="890"/>
        </pc:sldMkLst>
        <pc:spChg chg="mod">
          <ac:chgData name="Yoel Kortick" userId="167978f5-7f40-4909-85d5-d4149554ad4e" providerId="ADAL" clId="{6A0E4B6A-538A-4C08-A5AB-BE99783FC746}" dt="2024-07-28T13:45:43.357" v="1740" actId="14100"/>
          <ac:spMkLst>
            <pc:docMk/>
            <pc:sldMk cId="1082952642" sldId="890"/>
            <ac:spMk id="4" creationId="{E049EC7A-205B-54DB-3550-AB95FDA75BD2}"/>
          </ac:spMkLst>
        </pc:spChg>
        <pc:spChg chg="del">
          <ac:chgData name="Yoel Kortick" userId="167978f5-7f40-4909-85d5-d4149554ad4e" providerId="ADAL" clId="{6A0E4B6A-538A-4C08-A5AB-BE99783FC746}" dt="2024-07-28T13:45:46.282" v="1741" actId="478"/>
          <ac:spMkLst>
            <pc:docMk/>
            <pc:sldMk cId="1082952642" sldId="890"/>
            <ac:spMk id="6" creationId="{8B683C8B-1796-57E4-EB36-25181015216C}"/>
          </ac:spMkLst>
        </pc:spChg>
        <pc:spChg chg="add mod">
          <ac:chgData name="Yoel Kortick" userId="167978f5-7f40-4909-85d5-d4149554ad4e" providerId="ADAL" clId="{6A0E4B6A-538A-4C08-A5AB-BE99783FC746}" dt="2024-07-28T13:49:27.957" v="1846" actId="14100"/>
          <ac:spMkLst>
            <pc:docMk/>
            <pc:sldMk cId="1082952642" sldId="890"/>
            <ac:spMk id="7" creationId="{B1EF0674-75EA-6EAE-0DCC-3BDD12A20D28}"/>
          </ac:spMkLst>
        </pc:spChg>
        <pc:spChg chg="add mod">
          <ac:chgData name="Yoel Kortick" userId="167978f5-7f40-4909-85d5-d4149554ad4e" providerId="ADAL" clId="{6A0E4B6A-538A-4C08-A5AB-BE99783FC746}" dt="2024-07-31T06:24:21.918" v="3674" actId="208"/>
          <ac:spMkLst>
            <pc:docMk/>
            <pc:sldMk cId="1082952642" sldId="890"/>
            <ac:spMk id="8" creationId="{E2435DBD-304E-BF4A-128E-EE5C98F8041E}"/>
          </ac:spMkLst>
        </pc:spChg>
        <pc:spChg chg="mod">
          <ac:chgData name="Yoel Kortick" userId="167978f5-7f40-4909-85d5-d4149554ad4e" providerId="ADAL" clId="{6A0E4B6A-538A-4C08-A5AB-BE99783FC746}" dt="2024-07-28T14:43:49.730" v="2450"/>
          <ac:spMkLst>
            <pc:docMk/>
            <pc:sldMk cId="1082952642" sldId="890"/>
            <ac:spMk id="10" creationId="{4C5297D4-1A90-BA7E-1EA2-3486955EA032}"/>
          </ac:spMkLst>
        </pc:spChg>
        <pc:spChg chg="mod">
          <ac:chgData name="Yoel Kortick" userId="167978f5-7f40-4909-85d5-d4149554ad4e" providerId="ADAL" clId="{6A0E4B6A-538A-4C08-A5AB-BE99783FC746}" dt="2024-07-28T13:44:38.334" v="1735" actId="20577"/>
          <ac:spMkLst>
            <pc:docMk/>
            <pc:sldMk cId="1082952642" sldId="890"/>
            <ac:spMk id="11" creationId="{1ACE3884-5DD3-4F86-13C6-FF34F1D35C8C}"/>
          </ac:spMkLst>
        </pc:spChg>
        <pc:picChg chg="add mod ord">
          <ac:chgData name="Yoel Kortick" userId="167978f5-7f40-4909-85d5-d4149554ad4e" providerId="ADAL" clId="{6A0E4B6A-538A-4C08-A5AB-BE99783FC746}" dt="2024-07-28T13:49:20.546" v="1844" actId="1076"/>
          <ac:picMkLst>
            <pc:docMk/>
            <pc:sldMk cId="1082952642" sldId="890"/>
            <ac:picMk id="3" creationId="{941BEF55-FA83-E4CF-6A68-7D34EB1D6AB6}"/>
          </ac:picMkLst>
        </pc:picChg>
        <pc:picChg chg="del">
          <ac:chgData name="Yoel Kortick" userId="167978f5-7f40-4909-85d5-d4149554ad4e" providerId="ADAL" clId="{6A0E4B6A-538A-4C08-A5AB-BE99783FC746}" dt="2024-07-28T13:45:32.194" v="1736" actId="478"/>
          <ac:picMkLst>
            <pc:docMk/>
            <pc:sldMk cId="1082952642" sldId="890"/>
            <ac:picMk id="5" creationId="{99ACE92B-56D1-6BE3-1DA8-72C62EBF6A7F}"/>
          </ac:picMkLst>
        </pc:picChg>
        <pc:cxnChg chg="add mod">
          <ac:chgData name="Yoel Kortick" userId="167978f5-7f40-4909-85d5-d4149554ad4e" providerId="ADAL" clId="{6A0E4B6A-538A-4C08-A5AB-BE99783FC746}" dt="2024-07-30T12:22:22.147" v="3049" actId="1076"/>
          <ac:cxnSpMkLst>
            <pc:docMk/>
            <pc:sldMk cId="1082952642" sldId="890"/>
            <ac:cxnSpMk id="12" creationId="{F776977A-CDA9-088F-FD8E-B729ED58E174}"/>
          </ac:cxnSpMkLst>
        </pc:cxnChg>
        <pc:cxnChg chg="add del mod">
          <ac:chgData name="Yoel Kortick" userId="167978f5-7f40-4909-85d5-d4149554ad4e" providerId="ADAL" clId="{6A0E4B6A-538A-4C08-A5AB-BE99783FC746}" dt="2024-07-30T12:19:35.718" v="3021" actId="478"/>
          <ac:cxnSpMkLst>
            <pc:docMk/>
            <pc:sldMk cId="1082952642" sldId="890"/>
            <ac:cxnSpMk id="13" creationId="{BE8D4F2B-0E3F-D8E7-0660-70DDAB56F4EC}"/>
          </ac:cxnSpMkLst>
        </pc:cxnChg>
        <pc:cxnChg chg="add mod">
          <ac:chgData name="Yoel Kortick" userId="167978f5-7f40-4909-85d5-d4149554ad4e" providerId="ADAL" clId="{6A0E4B6A-538A-4C08-A5AB-BE99783FC746}" dt="2024-07-30T12:22:22.147" v="3049" actId="1076"/>
          <ac:cxnSpMkLst>
            <pc:docMk/>
            <pc:sldMk cId="1082952642" sldId="890"/>
            <ac:cxnSpMk id="14" creationId="{5A3E1428-47C8-993E-C7B1-79AAA9D32338}"/>
          </ac:cxnSpMkLst>
        </pc:cxnChg>
      </pc:sldChg>
      <pc:sldChg chg="del">
        <pc:chgData name="Yoel Kortick" userId="167978f5-7f40-4909-85d5-d4149554ad4e" providerId="ADAL" clId="{6A0E4B6A-538A-4C08-A5AB-BE99783FC746}" dt="2024-07-28T13:31:37.454" v="595" actId="47"/>
        <pc:sldMkLst>
          <pc:docMk/>
          <pc:sldMk cId="1464739315" sldId="890"/>
        </pc:sldMkLst>
      </pc:sldChg>
      <pc:sldChg chg="del">
        <pc:chgData name="Yoel Kortick" userId="167978f5-7f40-4909-85d5-d4149554ad4e" providerId="ADAL" clId="{6A0E4B6A-538A-4C08-A5AB-BE99783FC746}" dt="2024-07-28T13:31:36.594" v="594" actId="47"/>
        <pc:sldMkLst>
          <pc:docMk/>
          <pc:sldMk cId="879003815" sldId="891"/>
        </pc:sldMkLst>
      </pc:sldChg>
      <pc:sldChg chg="addSp delSp modSp add del mod">
        <pc:chgData name="Yoel Kortick" userId="167978f5-7f40-4909-85d5-d4149554ad4e" providerId="ADAL" clId="{6A0E4B6A-538A-4C08-A5AB-BE99783FC746}" dt="2024-07-30T12:26:08.073" v="3119" actId="47"/>
        <pc:sldMkLst>
          <pc:docMk/>
          <pc:sldMk cId="1001191438" sldId="891"/>
        </pc:sldMkLst>
        <pc:spChg chg="mod">
          <ac:chgData name="Yoel Kortick" userId="167978f5-7f40-4909-85d5-d4149554ad4e" providerId="ADAL" clId="{6A0E4B6A-538A-4C08-A5AB-BE99783FC746}" dt="2024-07-28T13:47:09.330" v="1789" actId="1076"/>
          <ac:spMkLst>
            <pc:docMk/>
            <pc:sldMk cId="1001191438" sldId="891"/>
            <ac:spMk id="4" creationId="{E049EC7A-205B-54DB-3550-AB95FDA75BD2}"/>
          </ac:spMkLst>
        </pc:spChg>
        <pc:spChg chg="mod">
          <ac:chgData name="Yoel Kortick" userId="167978f5-7f40-4909-85d5-d4149554ad4e" providerId="ADAL" clId="{6A0E4B6A-538A-4C08-A5AB-BE99783FC746}" dt="2024-07-28T13:47:05.219" v="1788" actId="1076"/>
          <ac:spMkLst>
            <pc:docMk/>
            <pc:sldMk cId="1001191438" sldId="891"/>
            <ac:spMk id="6" creationId="{8B683C8B-1796-57E4-EB36-25181015216C}"/>
          </ac:spMkLst>
        </pc:spChg>
        <pc:spChg chg="mod">
          <ac:chgData name="Yoel Kortick" userId="167978f5-7f40-4909-85d5-d4149554ad4e" providerId="ADAL" clId="{6A0E4B6A-538A-4C08-A5AB-BE99783FC746}" dt="2024-07-28T14:43:53.168" v="2451"/>
          <ac:spMkLst>
            <pc:docMk/>
            <pc:sldMk cId="1001191438" sldId="891"/>
            <ac:spMk id="10" creationId="{4C5297D4-1A90-BA7E-1EA2-3486955EA032}"/>
          </ac:spMkLst>
        </pc:spChg>
        <pc:spChg chg="mod">
          <ac:chgData name="Yoel Kortick" userId="167978f5-7f40-4909-85d5-d4149554ad4e" providerId="ADAL" clId="{6A0E4B6A-538A-4C08-A5AB-BE99783FC746}" dt="2024-07-30T07:22:49.497" v="2583" actId="14100"/>
          <ac:spMkLst>
            <pc:docMk/>
            <pc:sldMk cId="1001191438" sldId="891"/>
            <ac:spMk id="11" creationId="{1ACE3884-5DD3-4F86-13C6-FF34F1D35C8C}"/>
          </ac:spMkLst>
        </pc:spChg>
        <pc:picChg chg="add mod ord">
          <ac:chgData name="Yoel Kortick" userId="167978f5-7f40-4909-85d5-d4149554ad4e" providerId="ADAL" clId="{6A0E4B6A-538A-4C08-A5AB-BE99783FC746}" dt="2024-07-28T13:48:06.994" v="1842" actId="208"/>
          <ac:picMkLst>
            <pc:docMk/>
            <pc:sldMk cId="1001191438" sldId="891"/>
            <ac:picMk id="3" creationId="{5E50FFF7-6A97-4D8B-087F-EF9174B3E0CF}"/>
          </ac:picMkLst>
        </pc:picChg>
        <pc:picChg chg="del">
          <ac:chgData name="Yoel Kortick" userId="167978f5-7f40-4909-85d5-d4149554ad4e" providerId="ADAL" clId="{6A0E4B6A-538A-4C08-A5AB-BE99783FC746}" dt="2024-07-28T13:46:47.625" v="1745" actId="478"/>
          <ac:picMkLst>
            <pc:docMk/>
            <pc:sldMk cId="1001191438" sldId="891"/>
            <ac:picMk id="5" creationId="{99ACE92B-56D1-6BE3-1DA8-72C62EBF6A7F}"/>
          </ac:picMkLst>
        </pc:picChg>
      </pc:sldChg>
      <pc:sldChg chg="del">
        <pc:chgData name="Yoel Kortick" userId="167978f5-7f40-4909-85d5-d4149554ad4e" providerId="ADAL" clId="{6A0E4B6A-538A-4C08-A5AB-BE99783FC746}" dt="2024-07-28T13:31:37.912" v="596" actId="47"/>
        <pc:sldMkLst>
          <pc:docMk/>
          <pc:sldMk cId="1346421691" sldId="892"/>
        </pc:sldMkLst>
      </pc:sldChg>
      <pc:sldChg chg="addSp delSp modSp add del mod">
        <pc:chgData name="Yoel Kortick" userId="167978f5-7f40-4909-85d5-d4149554ad4e" providerId="ADAL" clId="{6A0E4B6A-538A-4C08-A5AB-BE99783FC746}" dt="2024-07-30T12:26:09.135" v="3120" actId="47"/>
        <pc:sldMkLst>
          <pc:docMk/>
          <pc:sldMk cId="1676425693" sldId="892"/>
        </pc:sldMkLst>
        <pc:spChg chg="mod">
          <ac:chgData name="Yoel Kortick" userId="167978f5-7f40-4909-85d5-d4149554ad4e" providerId="ADAL" clId="{6A0E4B6A-538A-4C08-A5AB-BE99783FC746}" dt="2024-07-28T13:49:48.063" v="1851" actId="14100"/>
          <ac:spMkLst>
            <pc:docMk/>
            <pc:sldMk cId="1676425693" sldId="892"/>
            <ac:spMk id="4" creationId="{E049EC7A-205B-54DB-3550-AB95FDA75BD2}"/>
          </ac:spMkLst>
        </pc:spChg>
        <pc:spChg chg="add mod">
          <ac:chgData name="Yoel Kortick" userId="167978f5-7f40-4909-85d5-d4149554ad4e" providerId="ADAL" clId="{6A0E4B6A-538A-4C08-A5AB-BE99783FC746}" dt="2024-07-30T12:24:50.416" v="3118" actId="14100"/>
          <ac:spMkLst>
            <pc:docMk/>
            <pc:sldMk cId="1676425693" sldId="892"/>
            <ac:spMk id="6" creationId="{C04BBA6F-316E-4793-6D08-F44C09019060}"/>
          </ac:spMkLst>
        </pc:spChg>
        <pc:spChg chg="mod">
          <ac:chgData name="Yoel Kortick" userId="167978f5-7f40-4909-85d5-d4149554ad4e" providerId="ADAL" clId="{6A0E4B6A-538A-4C08-A5AB-BE99783FC746}" dt="2024-07-28T14:43:56.926" v="2452"/>
          <ac:spMkLst>
            <pc:docMk/>
            <pc:sldMk cId="1676425693" sldId="892"/>
            <ac:spMk id="10" creationId="{4C5297D4-1A90-BA7E-1EA2-3486955EA032}"/>
          </ac:spMkLst>
        </pc:spChg>
        <pc:picChg chg="del">
          <ac:chgData name="Yoel Kortick" userId="167978f5-7f40-4909-85d5-d4149554ad4e" providerId="ADAL" clId="{6A0E4B6A-538A-4C08-A5AB-BE99783FC746}" dt="2024-07-28T13:49:35.581" v="1847" actId="478"/>
          <ac:picMkLst>
            <pc:docMk/>
            <pc:sldMk cId="1676425693" sldId="892"/>
            <ac:picMk id="3" creationId="{941BEF55-FA83-E4CF-6A68-7D34EB1D6AB6}"/>
          </ac:picMkLst>
        </pc:picChg>
        <pc:picChg chg="add mod ord">
          <ac:chgData name="Yoel Kortick" userId="167978f5-7f40-4909-85d5-d4149554ad4e" providerId="ADAL" clId="{6A0E4B6A-538A-4C08-A5AB-BE99783FC746}" dt="2024-07-28T13:49:49.845" v="1852" actId="208"/>
          <ac:picMkLst>
            <pc:docMk/>
            <pc:sldMk cId="1676425693" sldId="892"/>
            <ac:picMk id="5" creationId="{005E009C-E90D-C95A-4738-A2408EBA3EF6}"/>
          </ac:picMkLst>
        </pc:picChg>
        <pc:cxnChg chg="add mod">
          <ac:chgData name="Yoel Kortick" userId="167978f5-7f40-4909-85d5-d4149554ad4e" providerId="ADAL" clId="{6A0E4B6A-538A-4C08-A5AB-BE99783FC746}" dt="2024-07-30T12:24:45.691" v="3117" actId="1036"/>
          <ac:cxnSpMkLst>
            <pc:docMk/>
            <pc:sldMk cId="1676425693" sldId="892"/>
            <ac:cxnSpMk id="7" creationId="{1A9C2E5B-388E-0C34-3A89-C26F09175A2B}"/>
          </ac:cxnSpMkLst>
        </pc:cxnChg>
        <pc:cxnChg chg="add mod">
          <ac:chgData name="Yoel Kortick" userId="167978f5-7f40-4909-85d5-d4149554ad4e" providerId="ADAL" clId="{6A0E4B6A-538A-4C08-A5AB-BE99783FC746}" dt="2024-07-30T12:24:30.412" v="3092" actId="14100"/>
          <ac:cxnSpMkLst>
            <pc:docMk/>
            <pc:sldMk cId="1676425693" sldId="892"/>
            <ac:cxnSpMk id="8" creationId="{957BFFA7-932D-58FA-4843-B05EC3E88DB7}"/>
          </ac:cxnSpMkLst>
        </pc:cxnChg>
      </pc:sldChg>
      <pc:sldChg chg="modSp add mod">
        <pc:chgData name="Yoel Kortick" userId="167978f5-7f40-4909-85d5-d4149554ad4e" providerId="ADAL" clId="{6A0E4B6A-538A-4C08-A5AB-BE99783FC746}" dt="2024-07-28T14:01:50.030" v="1948" actId="404"/>
        <pc:sldMkLst>
          <pc:docMk/>
          <pc:sldMk cId="2856422183" sldId="893"/>
        </pc:sldMkLst>
        <pc:spChg chg="mod">
          <ac:chgData name="Yoel Kortick" userId="167978f5-7f40-4909-85d5-d4149554ad4e" providerId="ADAL" clId="{6A0E4B6A-538A-4C08-A5AB-BE99783FC746}" dt="2024-07-28T14:01:50.030" v="1948" actId="404"/>
          <ac:spMkLst>
            <pc:docMk/>
            <pc:sldMk cId="2856422183" sldId="893"/>
            <ac:spMk id="13" creationId="{F4F9CE6C-EB7E-DBFE-C77E-B97A93A03817}"/>
          </ac:spMkLst>
        </pc:spChg>
      </pc:sldChg>
      <pc:sldChg chg="addSp delSp modSp add mod">
        <pc:chgData name="Yoel Kortick" userId="167978f5-7f40-4909-85d5-d4149554ad4e" providerId="ADAL" clId="{6A0E4B6A-538A-4C08-A5AB-BE99783FC746}" dt="2024-07-28T14:05:19.791" v="2019" actId="11529"/>
        <pc:sldMkLst>
          <pc:docMk/>
          <pc:sldMk cId="2930318453" sldId="894"/>
        </pc:sldMkLst>
        <pc:spChg chg="add del mod">
          <ac:chgData name="Yoel Kortick" userId="167978f5-7f40-4909-85d5-d4149554ad4e" providerId="ADAL" clId="{6A0E4B6A-538A-4C08-A5AB-BE99783FC746}" dt="2024-07-28T14:02:31.696" v="1972" actId="478"/>
          <ac:spMkLst>
            <pc:docMk/>
            <pc:sldMk cId="2930318453" sldId="894"/>
            <ac:spMk id="3" creationId="{22797066-5647-F3F9-0C80-183E10EEE28B}"/>
          </ac:spMkLst>
        </pc:spChg>
        <pc:spChg chg="add mod">
          <ac:chgData name="Yoel Kortick" userId="167978f5-7f40-4909-85d5-d4149554ad4e" providerId="ADAL" clId="{6A0E4B6A-538A-4C08-A5AB-BE99783FC746}" dt="2024-07-28T14:02:32.811" v="1973"/>
          <ac:spMkLst>
            <pc:docMk/>
            <pc:sldMk cId="2930318453" sldId="894"/>
            <ac:spMk id="4" creationId="{9EF35AAD-6DBE-B756-5965-9D6F5BEE6A01}"/>
          </ac:spMkLst>
        </pc:spChg>
        <pc:spChg chg="add">
          <ac:chgData name="Yoel Kortick" userId="167978f5-7f40-4909-85d5-d4149554ad4e" providerId="ADAL" clId="{6A0E4B6A-538A-4C08-A5AB-BE99783FC746}" dt="2024-07-28T14:05:13.992" v="2018" actId="11529"/>
          <ac:spMkLst>
            <pc:docMk/>
            <pc:sldMk cId="2930318453" sldId="894"/>
            <ac:spMk id="7" creationId="{6A90A67A-AE75-F4EF-7F8C-C14B9F123F30}"/>
          </ac:spMkLst>
        </pc:spChg>
        <pc:spChg chg="add">
          <ac:chgData name="Yoel Kortick" userId="167978f5-7f40-4909-85d5-d4149554ad4e" providerId="ADAL" clId="{6A0E4B6A-538A-4C08-A5AB-BE99783FC746}" dt="2024-07-28T14:05:19.791" v="2019" actId="11529"/>
          <ac:spMkLst>
            <pc:docMk/>
            <pc:sldMk cId="2930318453" sldId="894"/>
            <ac:spMk id="8" creationId="{5236E1C2-B10A-8BCF-1E5B-791BF236EEC6}"/>
          </ac:spMkLst>
        </pc:spChg>
        <pc:spChg chg="del mod">
          <ac:chgData name="Yoel Kortick" userId="167978f5-7f40-4909-85d5-d4149554ad4e" providerId="ADAL" clId="{6A0E4B6A-538A-4C08-A5AB-BE99783FC746}" dt="2024-07-28T14:02:30.323" v="1971" actId="478"/>
          <ac:spMkLst>
            <pc:docMk/>
            <pc:sldMk cId="2930318453" sldId="894"/>
            <ac:spMk id="10" creationId="{4C5297D4-1A90-BA7E-1EA2-3486955EA032}"/>
          </ac:spMkLst>
        </pc:spChg>
        <pc:spChg chg="mod">
          <ac:chgData name="Yoel Kortick" userId="167978f5-7f40-4909-85d5-d4149554ad4e" providerId="ADAL" clId="{6A0E4B6A-538A-4C08-A5AB-BE99783FC746}" dt="2024-07-28T14:03:35.895" v="2013" actId="20577"/>
          <ac:spMkLst>
            <pc:docMk/>
            <pc:sldMk cId="2930318453" sldId="894"/>
            <ac:spMk id="11" creationId="{1ACE3884-5DD3-4F86-13C6-FF34F1D35C8C}"/>
          </ac:spMkLst>
        </pc:spChg>
        <pc:picChg chg="add mod ord">
          <ac:chgData name="Yoel Kortick" userId="167978f5-7f40-4909-85d5-d4149554ad4e" providerId="ADAL" clId="{6A0E4B6A-538A-4C08-A5AB-BE99783FC746}" dt="2024-07-28T14:05:03.632" v="2017" actId="167"/>
          <ac:picMkLst>
            <pc:docMk/>
            <pc:sldMk cId="2930318453" sldId="894"/>
            <ac:picMk id="6" creationId="{E97F4341-D719-0087-D3AC-58477EB7EC3B}"/>
          </ac:picMkLst>
        </pc:picChg>
      </pc:sldChg>
      <pc:sldChg chg="addSp delSp modSp add mod">
        <pc:chgData name="Yoel Kortick" userId="167978f5-7f40-4909-85d5-d4149554ad4e" providerId="ADAL" clId="{6A0E4B6A-538A-4C08-A5AB-BE99783FC746}" dt="2024-07-31T06:34:30.283" v="3808" actId="208"/>
        <pc:sldMkLst>
          <pc:docMk/>
          <pc:sldMk cId="3434758301" sldId="895"/>
        </pc:sldMkLst>
        <pc:spChg chg="add del mod">
          <ac:chgData name="Yoel Kortick" userId="167978f5-7f40-4909-85d5-d4149554ad4e" providerId="ADAL" clId="{6A0E4B6A-538A-4C08-A5AB-BE99783FC746}" dt="2024-07-28T14:02:39.354" v="1975" actId="478"/>
          <ac:spMkLst>
            <pc:docMk/>
            <pc:sldMk cId="3434758301" sldId="895"/>
            <ac:spMk id="3" creationId="{A5103B4A-E18E-F071-77F1-37DBEBC2C109}"/>
          </ac:spMkLst>
        </pc:spChg>
        <pc:spChg chg="del mod">
          <ac:chgData name="Yoel Kortick" userId="167978f5-7f40-4909-85d5-d4149554ad4e" providerId="ADAL" clId="{6A0E4B6A-538A-4C08-A5AB-BE99783FC746}" dt="2024-07-30T12:03:50.763" v="2586" actId="478"/>
          <ac:spMkLst>
            <pc:docMk/>
            <pc:sldMk cId="3434758301" sldId="895"/>
            <ac:spMk id="4" creationId="{E049EC7A-205B-54DB-3550-AB95FDA75BD2}"/>
          </ac:spMkLst>
        </pc:spChg>
        <pc:spChg chg="mod">
          <ac:chgData name="Yoel Kortick" userId="167978f5-7f40-4909-85d5-d4149554ad4e" providerId="ADAL" clId="{6A0E4B6A-538A-4C08-A5AB-BE99783FC746}" dt="2024-07-28T14:06:55.231" v="2024" actId="14100"/>
          <ac:spMkLst>
            <pc:docMk/>
            <pc:sldMk cId="3434758301" sldId="895"/>
            <ac:spMk id="6" creationId="{8B683C8B-1796-57E4-EB36-25181015216C}"/>
          </ac:spMkLst>
        </pc:spChg>
        <pc:spChg chg="add mod">
          <ac:chgData name="Yoel Kortick" userId="167978f5-7f40-4909-85d5-d4149554ad4e" providerId="ADAL" clId="{6A0E4B6A-538A-4C08-A5AB-BE99783FC746}" dt="2024-07-28T14:02:40.421" v="1976"/>
          <ac:spMkLst>
            <pc:docMk/>
            <pc:sldMk cId="3434758301" sldId="895"/>
            <ac:spMk id="7" creationId="{9D6680D4-F76A-131C-C3A0-B31865C76DDE}"/>
          </ac:spMkLst>
        </pc:spChg>
        <pc:spChg chg="del">
          <ac:chgData name="Yoel Kortick" userId="167978f5-7f40-4909-85d5-d4149554ad4e" providerId="ADAL" clId="{6A0E4B6A-538A-4C08-A5AB-BE99783FC746}" dt="2024-07-28T14:02:37.927" v="1974" actId="478"/>
          <ac:spMkLst>
            <pc:docMk/>
            <pc:sldMk cId="3434758301" sldId="895"/>
            <ac:spMk id="10" creationId="{4C5297D4-1A90-BA7E-1EA2-3486955EA032}"/>
          </ac:spMkLst>
        </pc:spChg>
        <pc:spChg chg="mod">
          <ac:chgData name="Yoel Kortick" userId="167978f5-7f40-4909-85d5-d4149554ad4e" providerId="ADAL" clId="{6A0E4B6A-538A-4C08-A5AB-BE99783FC746}" dt="2024-07-30T12:03:38.307" v="2584" actId="6549"/>
          <ac:spMkLst>
            <pc:docMk/>
            <pc:sldMk cId="3434758301" sldId="895"/>
            <ac:spMk id="11" creationId="{1ACE3884-5DD3-4F86-13C6-FF34F1D35C8C}"/>
          </ac:spMkLst>
        </pc:spChg>
        <pc:spChg chg="add">
          <ac:chgData name="Yoel Kortick" userId="167978f5-7f40-4909-85d5-d4149554ad4e" providerId="ADAL" clId="{6A0E4B6A-538A-4C08-A5AB-BE99783FC746}" dt="2024-07-30T12:03:48.650" v="2585" actId="11529"/>
          <ac:spMkLst>
            <pc:docMk/>
            <pc:sldMk cId="3434758301" sldId="895"/>
            <ac:spMk id="13" creationId="{F909DD3B-AF6C-0C19-02C1-2293AD136B0B}"/>
          </ac:spMkLst>
        </pc:spChg>
        <pc:spChg chg="add mod">
          <ac:chgData name="Yoel Kortick" userId="167978f5-7f40-4909-85d5-d4149554ad4e" providerId="ADAL" clId="{6A0E4B6A-538A-4C08-A5AB-BE99783FC746}" dt="2024-07-31T06:34:30.283" v="3808" actId="208"/>
          <ac:spMkLst>
            <pc:docMk/>
            <pc:sldMk cId="3434758301" sldId="895"/>
            <ac:spMk id="14" creationId="{2887CA2D-1D7B-4B2A-6F8F-4B9EACAE4FB9}"/>
          </ac:spMkLst>
        </pc:spChg>
        <pc:picChg chg="del">
          <ac:chgData name="Yoel Kortick" userId="167978f5-7f40-4909-85d5-d4149554ad4e" providerId="ADAL" clId="{6A0E4B6A-538A-4C08-A5AB-BE99783FC746}" dt="2024-07-28T14:06:43.811" v="2020" actId="478"/>
          <ac:picMkLst>
            <pc:docMk/>
            <pc:sldMk cId="3434758301" sldId="895"/>
            <ac:picMk id="5" creationId="{99ACE92B-56D1-6BE3-1DA8-72C62EBF6A7F}"/>
          </ac:picMkLst>
        </pc:picChg>
        <pc:picChg chg="add mod ord">
          <ac:chgData name="Yoel Kortick" userId="167978f5-7f40-4909-85d5-d4149554ad4e" providerId="ADAL" clId="{6A0E4B6A-538A-4C08-A5AB-BE99783FC746}" dt="2024-07-28T14:07:03.109" v="2031" actId="208"/>
          <ac:picMkLst>
            <pc:docMk/>
            <pc:sldMk cId="3434758301" sldId="895"/>
            <ac:picMk id="12" creationId="{F457161A-5762-D15B-41D1-B5CF4125571E}"/>
          </ac:picMkLst>
        </pc:picChg>
        <pc:cxnChg chg="add">
          <ac:chgData name="Yoel Kortick" userId="167978f5-7f40-4909-85d5-d4149554ad4e" providerId="ADAL" clId="{6A0E4B6A-538A-4C08-A5AB-BE99783FC746}" dt="2024-07-30T12:08:50.281" v="2847" actId="11529"/>
          <ac:cxnSpMkLst>
            <pc:docMk/>
            <pc:sldMk cId="3434758301" sldId="895"/>
            <ac:cxnSpMk id="16" creationId="{E512E3EB-642A-3085-7544-F6E4F72E1C62}"/>
          </ac:cxnSpMkLst>
        </pc:cxnChg>
      </pc:sldChg>
      <pc:sldChg chg="addSp delSp modSp add mod">
        <pc:chgData name="Yoel Kortick" userId="167978f5-7f40-4909-85d5-d4149554ad4e" providerId="ADAL" clId="{6A0E4B6A-538A-4C08-A5AB-BE99783FC746}" dt="2024-07-31T06:35:01.888" v="3812" actId="14100"/>
        <pc:sldMkLst>
          <pc:docMk/>
          <pc:sldMk cId="4232859360" sldId="896"/>
        </pc:sldMkLst>
        <pc:spChg chg="add mod">
          <ac:chgData name="Yoel Kortick" userId="167978f5-7f40-4909-85d5-d4149554ad4e" providerId="ADAL" clId="{6A0E4B6A-538A-4C08-A5AB-BE99783FC746}" dt="2024-07-31T06:34:55.585" v="3811" actId="14100"/>
          <ac:spMkLst>
            <pc:docMk/>
            <pc:sldMk cId="4232859360" sldId="896"/>
            <ac:spMk id="2" creationId="{3CE4B03D-0481-1A3C-AAAA-424CA9704039}"/>
          </ac:spMkLst>
        </pc:spChg>
        <pc:spChg chg="mod">
          <ac:chgData name="Yoel Kortick" userId="167978f5-7f40-4909-85d5-d4149554ad4e" providerId="ADAL" clId="{6A0E4B6A-538A-4C08-A5AB-BE99783FC746}" dt="2024-07-31T06:35:01.888" v="3812" actId="14100"/>
          <ac:spMkLst>
            <pc:docMk/>
            <pc:sldMk cId="4232859360" sldId="896"/>
            <ac:spMk id="4" creationId="{E049EC7A-205B-54DB-3550-AB95FDA75BD2}"/>
          </ac:spMkLst>
        </pc:spChg>
        <pc:spChg chg="add del mod">
          <ac:chgData name="Yoel Kortick" userId="167978f5-7f40-4909-85d5-d4149554ad4e" providerId="ADAL" clId="{6A0E4B6A-538A-4C08-A5AB-BE99783FC746}" dt="2024-07-28T14:02:45.972" v="1978" actId="478"/>
          <ac:spMkLst>
            <pc:docMk/>
            <pc:sldMk cId="4232859360" sldId="896"/>
            <ac:spMk id="5" creationId="{41F64F49-8FFA-6849-1E7C-40201CB246F7}"/>
          </ac:spMkLst>
        </pc:spChg>
        <pc:spChg chg="add mod">
          <ac:chgData name="Yoel Kortick" userId="167978f5-7f40-4909-85d5-d4149554ad4e" providerId="ADAL" clId="{6A0E4B6A-538A-4C08-A5AB-BE99783FC746}" dt="2024-07-28T14:02:47.067" v="1979"/>
          <ac:spMkLst>
            <pc:docMk/>
            <pc:sldMk cId="4232859360" sldId="896"/>
            <ac:spMk id="6" creationId="{A4F68232-2C7B-3FDB-BBD5-D304D7A72D53}"/>
          </ac:spMkLst>
        </pc:spChg>
        <pc:spChg chg="del">
          <ac:chgData name="Yoel Kortick" userId="167978f5-7f40-4909-85d5-d4149554ad4e" providerId="ADAL" clId="{6A0E4B6A-538A-4C08-A5AB-BE99783FC746}" dt="2024-07-28T14:16:51.344" v="2037" actId="478"/>
          <ac:spMkLst>
            <pc:docMk/>
            <pc:sldMk cId="4232859360" sldId="896"/>
            <ac:spMk id="7" creationId="{B1EF0674-75EA-6EAE-0DCC-3BDD12A20D28}"/>
          </ac:spMkLst>
        </pc:spChg>
        <pc:spChg chg="del">
          <ac:chgData name="Yoel Kortick" userId="167978f5-7f40-4909-85d5-d4149554ad4e" providerId="ADAL" clId="{6A0E4B6A-538A-4C08-A5AB-BE99783FC746}" dt="2024-07-28T14:02:44.640" v="1977" actId="478"/>
          <ac:spMkLst>
            <pc:docMk/>
            <pc:sldMk cId="4232859360" sldId="896"/>
            <ac:spMk id="10" creationId="{4C5297D4-1A90-BA7E-1EA2-3486955EA032}"/>
          </ac:spMkLst>
        </pc:spChg>
        <pc:spChg chg="mod">
          <ac:chgData name="Yoel Kortick" userId="167978f5-7f40-4909-85d5-d4149554ad4e" providerId="ADAL" clId="{6A0E4B6A-538A-4C08-A5AB-BE99783FC746}" dt="2024-07-30T12:15:47.478" v="2889" actId="20577"/>
          <ac:spMkLst>
            <pc:docMk/>
            <pc:sldMk cId="4232859360" sldId="896"/>
            <ac:spMk id="11" creationId="{1ACE3884-5DD3-4F86-13C6-FF34F1D35C8C}"/>
          </ac:spMkLst>
        </pc:spChg>
        <pc:spChg chg="add mod">
          <ac:chgData name="Yoel Kortick" userId="167978f5-7f40-4909-85d5-d4149554ad4e" providerId="ADAL" clId="{6A0E4B6A-538A-4C08-A5AB-BE99783FC746}" dt="2024-07-31T06:34:40.511" v="3809" actId="208"/>
          <ac:spMkLst>
            <pc:docMk/>
            <pc:sldMk cId="4232859360" sldId="896"/>
            <ac:spMk id="13" creationId="{FCC35388-9190-5BBF-3152-291D848ED602}"/>
          </ac:spMkLst>
        </pc:spChg>
        <pc:picChg chg="del">
          <ac:chgData name="Yoel Kortick" userId="167978f5-7f40-4909-85d5-d4149554ad4e" providerId="ADAL" clId="{6A0E4B6A-538A-4C08-A5AB-BE99783FC746}" dt="2024-07-28T14:16:36.497" v="2032" actId="478"/>
          <ac:picMkLst>
            <pc:docMk/>
            <pc:sldMk cId="4232859360" sldId="896"/>
            <ac:picMk id="3" creationId="{941BEF55-FA83-E4CF-6A68-7D34EB1D6AB6}"/>
          </ac:picMkLst>
        </pc:picChg>
        <pc:picChg chg="add mod ord">
          <ac:chgData name="Yoel Kortick" userId="167978f5-7f40-4909-85d5-d4149554ad4e" providerId="ADAL" clId="{6A0E4B6A-538A-4C08-A5AB-BE99783FC746}" dt="2024-07-28T14:16:54.493" v="2038" actId="208"/>
          <ac:picMkLst>
            <pc:docMk/>
            <pc:sldMk cId="4232859360" sldId="896"/>
            <ac:picMk id="12" creationId="{72538B9C-A583-4650-EE64-98B3D59810C9}"/>
          </ac:picMkLst>
        </pc:picChg>
        <pc:cxnChg chg="add mod">
          <ac:chgData name="Yoel Kortick" userId="167978f5-7f40-4909-85d5-d4149554ad4e" providerId="ADAL" clId="{6A0E4B6A-538A-4C08-A5AB-BE99783FC746}" dt="2024-07-30T12:16:35.132" v="2953" actId="1035"/>
          <ac:cxnSpMkLst>
            <pc:docMk/>
            <pc:sldMk cId="4232859360" sldId="896"/>
            <ac:cxnSpMk id="14" creationId="{4B223A78-2015-8DA1-FBE1-66F94E8F13CE}"/>
          </ac:cxnSpMkLst>
        </pc:cxnChg>
        <pc:cxnChg chg="add mod">
          <ac:chgData name="Yoel Kortick" userId="167978f5-7f40-4909-85d5-d4149554ad4e" providerId="ADAL" clId="{6A0E4B6A-538A-4C08-A5AB-BE99783FC746}" dt="2024-07-30T12:16:41.659" v="2970" actId="1037"/>
          <ac:cxnSpMkLst>
            <pc:docMk/>
            <pc:sldMk cId="4232859360" sldId="896"/>
            <ac:cxnSpMk id="17" creationId="{AC03DCDD-9C08-1098-DEE1-5A4BA294D198}"/>
          </ac:cxnSpMkLst>
        </pc:cxnChg>
        <pc:cxnChg chg="add mod">
          <ac:chgData name="Yoel Kortick" userId="167978f5-7f40-4909-85d5-d4149554ad4e" providerId="ADAL" clId="{6A0E4B6A-538A-4C08-A5AB-BE99783FC746}" dt="2024-07-30T12:16:58.136" v="2972"/>
          <ac:cxnSpMkLst>
            <pc:docMk/>
            <pc:sldMk cId="4232859360" sldId="896"/>
            <ac:cxnSpMk id="19" creationId="{417FB6D0-C0C8-8481-9F44-35B3E3657ECB}"/>
          </ac:cxnSpMkLst>
        </pc:cxnChg>
      </pc:sldChg>
      <pc:sldChg chg="addSp delSp modSp add del mod">
        <pc:chgData name="Yoel Kortick" userId="167978f5-7f40-4909-85d5-d4149554ad4e" providerId="ADAL" clId="{6A0E4B6A-538A-4C08-A5AB-BE99783FC746}" dt="2024-07-28T14:27:59.291" v="2039" actId="47"/>
        <pc:sldMkLst>
          <pc:docMk/>
          <pc:sldMk cId="1740694002" sldId="897"/>
        </pc:sldMkLst>
        <pc:spChg chg="add del mod">
          <ac:chgData name="Yoel Kortick" userId="167978f5-7f40-4909-85d5-d4149554ad4e" providerId="ADAL" clId="{6A0E4B6A-538A-4C08-A5AB-BE99783FC746}" dt="2024-07-28T14:02:53.533" v="1981" actId="478"/>
          <ac:spMkLst>
            <pc:docMk/>
            <pc:sldMk cId="1740694002" sldId="897"/>
            <ac:spMk id="5" creationId="{D05C6D3B-361E-E062-427E-8853F38F3DD6}"/>
          </ac:spMkLst>
        </pc:spChg>
        <pc:spChg chg="add mod">
          <ac:chgData name="Yoel Kortick" userId="167978f5-7f40-4909-85d5-d4149554ad4e" providerId="ADAL" clId="{6A0E4B6A-538A-4C08-A5AB-BE99783FC746}" dt="2024-07-28T14:02:54.613" v="1982"/>
          <ac:spMkLst>
            <pc:docMk/>
            <pc:sldMk cId="1740694002" sldId="897"/>
            <ac:spMk id="7" creationId="{A260CB7F-1111-8453-834F-7C081915A87E}"/>
          </ac:spMkLst>
        </pc:spChg>
        <pc:spChg chg="del">
          <ac:chgData name="Yoel Kortick" userId="167978f5-7f40-4909-85d5-d4149554ad4e" providerId="ADAL" clId="{6A0E4B6A-538A-4C08-A5AB-BE99783FC746}" dt="2024-07-28T14:02:52.237" v="1980" actId="478"/>
          <ac:spMkLst>
            <pc:docMk/>
            <pc:sldMk cId="1740694002" sldId="897"/>
            <ac:spMk id="10" creationId="{4C5297D4-1A90-BA7E-1EA2-3486955EA032}"/>
          </ac:spMkLst>
        </pc:spChg>
      </pc:sldChg>
      <pc:sldChg chg="modSp add mod">
        <pc:chgData name="Yoel Kortick" userId="167978f5-7f40-4909-85d5-d4149554ad4e" providerId="ADAL" clId="{6A0E4B6A-538A-4C08-A5AB-BE99783FC746}" dt="2024-07-31T06:08:44.659" v="3252" actId="255"/>
        <pc:sldMkLst>
          <pc:docMk/>
          <pc:sldMk cId="1750647774" sldId="897"/>
        </pc:sldMkLst>
        <pc:spChg chg="mod">
          <ac:chgData name="Yoel Kortick" userId="167978f5-7f40-4909-85d5-d4149554ad4e" providerId="ADAL" clId="{6A0E4B6A-538A-4C08-A5AB-BE99783FC746}" dt="2024-07-31T06:08:44.659" v="3252" actId="255"/>
          <ac:spMkLst>
            <pc:docMk/>
            <pc:sldMk cId="1750647774" sldId="897"/>
            <ac:spMk id="11" creationId="{1ACE3884-5DD3-4F86-13C6-FF34F1D35C8C}"/>
          </ac:spMkLst>
        </pc:spChg>
      </pc:sldChg>
      <pc:sldChg chg="addSp delSp modSp add del mod">
        <pc:chgData name="Yoel Kortick" userId="167978f5-7f40-4909-85d5-d4149554ad4e" providerId="ADAL" clId="{6A0E4B6A-538A-4C08-A5AB-BE99783FC746}" dt="2024-07-28T14:28:00.325" v="2040" actId="47"/>
        <pc:sldMkLst>
          <pc:docMk/>
          <pc:sldMk cId="221600779" sldId="898"/>
        </pc:sldMkLst>
        <pc:spChg chg="add del mod">
          <ac:chgData name="Yoel Kortick" userId="167978f5-7f40-4909-85d5-d4149554ad4e" providerId="ADAL" clId="{6A0E4B6A-538A-4C08-A5AB-BE99783FC746}" dt="2024-07-28T14:03:01.523" v="1984" actId="478"/>
          <ac:spMkLst>
            <pc:docMk/>
            <pc:sldMk cId="221600779" sldId="898"/>
            <ac:spMk id="3" creationId="{52A1A72F-AADA-E24D-97F1-FE227E1173A6}"/>
          </ac:spMkLst>
        </pc:spChg>
        <pc:spChg chg="add mod">
          <ac:chgData name="Yoel Kortick" userId="167978f5-7f40-4909-85d5-d4149554ad4e" providerId="ADAL" clId="{6A0E4B6A-538A-4C08-A5AB-BE99783FC746}" dt="2024-07-28T14:03:03.026" v="1985"/>
          <ac:spMkLst>
            <pc:docMk/>
            <pc:sldMk cId="221600779" sldId="898"/>
            <ac:spMk id="6" creationId="{9951B7E3-C83D-AE5D-98EF-357A5A861C45}"/>
          </ac:spMkLst>
        </pc:spChg>
        <pc:spChg chg="del">
          <ac:chgData name="Yoel Kortick" userId="167978f5-7f40-4909-85d5-d4149554ad4e" providerId="ADAL" clId="{6A0E4B6A-538A-4C08-A5AB-BE99783FC746}" dt="2024-07-28T14:03:00.121" v="1983" actId="478"/>
          <ac:spMkLst>
            <pc:docMk/>
            <pc:sldMk cId="221600779" sldId="898"/>
            <ac:spMk id="10" creationId="{4C5297D4-1A90-BA7E-1EA2-3486955EA032}"/>
          </ac:spMkLst>
        </pc:spChg>
      </pc:sldChg>
      <pc:sldChg chg="modSp add mod">
        <pc:chgData name="Yoel Kortick" userId="167978f5-7f40-4909-85d5-d4149554ad4e" providerId="ADAL" clId="{6A0E4B6A-538A-4C08-A5AB-BE99783FC746}" dt="2024-07-31T10:38:49.454" v="7263" actId="20577"/>
        <pc:sldMkLst>
          <pc:docMk/>
          <pc:sldMk cId="3434854241" sldId="898"/>
        </pc:sldMkLst>
        <pc:spChg chg="mod">
          <ac:chgData name="Yoel Kortick" userId="167978f5-7f40-4909-85d5-d4149554ad4e" providerId="ADAL" clId="{6A0E4B6A-538A-4C08-A5AB-BE99783FC746}" dt="2024-07-31T10:38:49.454" v="7263" actId="20577"/>
          <ac:spMkLst>
            <pc:docMk/>
            <pc:sldMk cId="3434854241" sldId="898"/>
            <ac:spMk id="11" creationId="{1ACE3884-5DD3-4F86-13C6-FF34F1D35C8C}"/>
          </ac:spMkLst>
        </pc:spChg>
      </pc:sldChg>
      <pc:sldChg chg="addSp delSp modSp add mod">
        <pc:chgData name="Yoel Kortick" userId="167978f5-7f40-4909-85d5-d4149554ad4e" providerId="ADAL" clId="{6A0E4B6A-538A-4C08-A5AB-BE99783FC746}" dt="2024-07-31T06:35:34.097" v="3871" actId="14100"/>
        <pc:sldMkLst>
          <pc:docMk/>
          <pc:sldMk cId="805052074" sldId="899"/>
        </pc:sldMkLst>
        <pc:spChg chg="add">
          <ac:chgData name="Yoel Kortick" userId="167978f5-7f40-4909-85d5-d4149554ad4e" providerId="ADAL" clId="{6A0E4B6A-538A-4C08-A5AB-BE99783FC746}" dt="2024-07-31T06:35:18.402" v="3813" actId="11529"/>
          <ac:spMkLst>
            <pc:docMk/>
            <pc:sldMk cId="805052074" sldId="899"/>
            <ac:spMk id="2" creationId="{DF1BC8C1-B9D3-B584-DD44-4714EA03A5C2}"/>
          </ac:spMkLst>
        </pc:spChg>
        <pc:spChg chg="add mod">
          <ac:chgData name="Yoel Kortick" userId="167978f5-7f40-4909-85d5-d4149554ad4e" providerId="ADAL" clId="{6A0E4B6A-538A-4C08-A5AB-BE99783FC746}" dt="2024-07-31T06:35:34.097" v="3871" actId="14100"/>
          <ac:spMkLst>
            <pc:docMk/>
            <pc:sldMk cId="805052074" sldId="899"/>
            <ac:spMk id="4" creationId="{DB25DE4B-2248-B58B-E09E-F37F1123D481}"/>
          </ac:spMkLst>
        </pc:spChg>
        <pc:spChg chg="del">
          <ac:chgData name="Yoel Kortick" userId="167978f5-7f40-4909-85d5-d4149554ad4e" providerId="ADAL" clId="{6A0E4B6A-538A-4C08-A5AB-BE99783FC746}" dt="2024-07-30T12:17:55.716" v="2979" actId="478"/>
          <ac:spMkLst>
            <pc:docMk/>
            <pc:sldMk cId="805052074" sldId="899"/>
            <ac:spMk id="4" creationId="{E049EC7A-205B-54DB-3550-AB95FDA75BD2}"/>
          </ac:spMkLst>
        </pc:spChg>
        <pc:spChg chg="add">
          <ac:chgData name="Yoel Kortick" userId="167978f5-7f40-4909-85d5-d4149554ad4e" providerId="ADAL" clId="{6A0E4B6A-538A-4C08-A5AB-BE99783FC746}" dt="2024-07-30T12:18:29.474" v="3015" actId="11529"/>
          <ac:spMkLst>
            <pc:docMk/>
            <pc:sldMk cId="805052074" sldId="899"/>
            <ac:spMk id="5" creationId="{7D394BE5-67B2-A08A-B794-69C9C0CB86B6}"/>
          </ac:spMkLst>
        </pc:spChg>
        <pc:spChg chg="mod">
          <ac:chgData name="Yoel Kortick" userId="167978f5-7f40-4909-85d5-d4149554ad4e" providerId="ADAL" clId="{6A0E4B6A-538A-4C08-A5AB-BE99783FC746}" dt="2024-07-30T12:18:21.319" v="3013" actId="6549"/>
          <ac:spMkLst>
            <pc:docMk/>
            <pc:sldMk cId="805052074" sldId="899"/>
            <ac:spMk id="11" creationId="{1ACE3884-5DD3-4F86-13C6-FF34F1D35C8C}"/>
          </ac:spMkLst>
        </pc:spChg>
        <pc:spChg chg="del">
          <ac:chgData name="Yoel Kortick" userId="167978f5-7f40-4909-85d5-d4149554ad4e" providerId="ADAL" clId="{6A0E4B6A-538A-4C08-A5AB-BE99783FC746}" dt="2024-07-30T12:17:57.704" v="2980" actId="478"/>
          <ac:spMkLst>
            <pc:docMk/>
            <pc:sldMk cId="805052074" sldId="899"/>
            <ac:spMk id="13" creationId="{FCC35388-9190-5BBF-3152-291D848ED602}"/>
          </ac:spMkLst>
        </pc:spChg>
        <pc:picChg chg="add mod ord">
          <ac:chgData name="Yoel Kortick" userId="167978f5-7f40-4909-85d5-d4149554ad4e" providerId="ADAL" clId="{6A0E4B6A-538A-4C08-A5AB-BE99783FC746}" dt="2024-07-30T12:18:23.922" v="3014" actId="167"/>
          <ac:picMkLst>
            <pc:docMk/>
            <pc:sldMk cId="805052074" sldId="899"/>
            <ac:picMk id="3" creationId="{DAE8D78F-445D-9055-BA47-174049F9E40E}"/>
          </ac:picMkLst>
        </pc:picChg>
        <pc:picChg chg="del">
          <ac:chgData name="Yoel Kortick" userId="167978f5-7f40-4909-85d5-d4149554ad4e" providerId="ADAL" clId="{6A0E4B6A-538A-4C08-A5AB-BE99783FC746}" dt="2024-07-30T12:17:51.017" v="2975" actId="478"/>
          <ac:picMkLst>
            <pc:docMk/>
            <pc:sldMk cId="805052074" sldId="899"/>
            <ac:picMk id="12" creationId="{72538B9C-A583-4650-EE64-98B3D59810C9}"/>
          </ac:picMkLst>
        </pc:picChg>
        <pc:cxnChg chg="del">
          <ac:chgData name="Yoel Kortick" userId="167978f5-7f40-4909-85d5-d4149554ad4e" providerId="ADAL" clId="{6A0E4B6A-538A-4C08-A5AB-BE99783FC746}" dt="2024-07-30T12:17:55.215" v="2978" actId="478"/>
          <ac:cxnSpMkLst>
            <pc:docMk/>
            <pc:sldMk cId="805052074" sldId="899"/>
            <ac:cxnSpMk id="14" creationId="{4B223A78-2015-8DA1-FBE1-66F94E8F13CE}"/>
          </ac:cxnSpMkLst>
        </pc:cxnChg>
        <pc:cxnChg chg="del">
          <ac:chgData name="Yoel Kortick" userId="167978f5-7f40-4909-85d5-d4149554ad4e" providerId="ADAL" clId="{6A0E4B6A-538A-4C08-A5AB-BE99783FC746}" dt="2024-07-30T12:17:54.734" v="2977" actId="478"/>
          <ac:cxnSpMkLst>
            <pc:docMk/>
            <pc:sldMk cId="805052074" sldId="899"/>
            <ac:cxnSpMk id="17" creationId="{AC03DCDD-9C08-1098-DEE1-5A4BA294D198}"/>
          </ac:cxnSpMkLst>
        </pc:cxnChg>
        <pc:cxnChg chg="del">
          <ac:chgData name="Yoel Kortick" userId="167978f5-7f40-4909-85d5-d4149554ad4e" providerId="ADAL" clId="{6A0E4B6A-538A-4C08-A5AB-BE99783FC746}" dt="2024-07-30T12:17:53.628" v="2976" actId="478"/>
          <ac:cxnSpMkLst>
            <pc:docMk/>
            <pc:sldMk cId="805052074" sldId="899"/>
            <ac:cxnSpMk id="19" creationId="{417FB6D0-C0C8-8481-9F44-35B3E3657ECB}"/>
          </ac:cxnSpMkLst>
        </pc:cxnChg>
      </pc:sldChg>
      <pc:sldChg chg="addSp delSp modSp add mod">
        <pc:chgData name="Yoel Kortick" userId="167978f5-7f40-4909-85d5-d4149554ad4e" providerId="ADAL" clId="{6A0E4B6A-538A-4C08-A5AB-BE99783FC746}" dt="2024-07-31T06:19:09.161" v="3419" actId="1035"/>
        <pc:sldMkLst>
          <pc:docMk/>
          <pc:sldMk cId="2684342022" sldId="900"/>
        </pc:sldMkLst>
        <pc:spChg chg="add">
          <ac:chgData name="Yoel Kortick" userId="167978f5-7f40-4909-85d5-d4149554ad4e" providerId="ADAL" clId="{6A0E4B6A-538A-4C08-A5AB-BE99783FC746}" dt="2024-07-31T06:18:43.002" v="3412" actId="11529"/>
          <ac:spMkLst>
            <pc:docMk/>
            <pc:sldMk cId="2684342022" sldId="900"/>
            <ac:spMk id="2" creationId="{42951DB4-EC08-DF4C-0312-C975E492F499}"/>
          </ac:spMkLst>
        </pc:spChg>
        <pc:spChg chg="add mod">
          <ac:chgData name="Yoel Kortick" userId="167978f5-7f40-4909-85d5-d4149554ad4e" providerId="ADAL" clId="{6A0E4B6A-538A-4C08-A5AB-BE99783FC746}" dt="2024-07-31T06:18:50.188" v="3414" actId="1076"/>
          <ac:spMkLst>
            <pc:docMk/>
            <pc:sldMk cId="2684342022" sldId="900"/>
            <ac:spMk id="3" creationId="{22AF7989-7011-1AB8-54A4-B22F7E9201D3}"/>
          </ac:spMkLst>
        </pc:spChg>
        <pc:spChg chg="mod">
          <ac:chgData name="Yoel Kortick" userId="167978f5-7f40-4909-85d5-d4149554ad4e" providerId="ADAL" clId="{6A0E4B6A-538A-4C08-A5AB-BE99783FC746}" dt="2024-07-30T12:21:23.288" v="3044" actId="14100"/>
          <ac:spMkLst>
            <pc:docMk/>
            <pc:sldMk cId="2684342022" sldId="900"/>
            <ac:spMk id="5" creationId="{7D394BE5-67B2-A08A-B794-69C9C0CB86B6}"/>
          </ac:spMkLst>
        </pc:spChg>
        <pc:spChg chg="mod">
          <ac:chgData name="Yoel Kortick" userId="167978f5-7f40-4909-85d5-d4149554ad4e" providerId="ADAL" clId="{6A0E4B6A-538A-4C08-A5AB-BE99783FC746}" dt="2024-07-30T12:22:06.159" v="3047" actId="255"/>
          <ac:spMkLst>
            <pc:docMk/>
            <pc:sldMk cId="2684342022" sldId="900"/>
            <ac:spMk id="6" creationId="{A4F68232-2C7B-3FDB-BBD5-D304D7A72D53}"/>
          </ac:spMkLst>
        </pc:spChg>
        <pc:spChg chg="add mod">
          <ac:chgData name="Yoel Kortick" userId="167978f5-7f40-4909-85d5-d4149554ad4e" providerId="ADAL" clId="{6A0E4B6A-538A-4C08-A5AB-BE99783FC746}" dt="2024-07-31T06:19:03.835" v="3416" actId="14100"/>
          <ac:spMkLst>
            <pc:docMk/>
            <pc:sldMk cId="2684342022" sldId="900"/>
            <ac:spMk id="7" creationId="{6A106FD9-15C4-CF80-11F5-BBC63402510D}"/>
          </ac:spMkLst>
        </pc:spChg>
        <pc:spChg chg="add mod">
          <ac:chgData name="Yoel Kortick" userId="167978f5-7f40-4909-85d5-d4149554ad4e" providerId="ADAL" clId="{6A0E4B6A-538A-4C08-A5AB-BE99783FC746}" dt="2024-07-31T06:19:09.161" v="3419" actId="1035"/>
          <ac:spMkLst>
            <pc:docMk/>
            <pc:sldMk cId="2684342022" sldId="900"/>
            <ac:spMk id="8" creationId="{FD814BA8-0FE0-C16F-6D04-EF97367FBCF9}"/>
          </ac:spMkLst>
        </pc:spChg>
        <pc:spChg chg="mod">
          <ac:chgData name="Yoel Kortick" userId="167978f5-7f40-4909-85d5-d4149554ad4e" providerId="ADAL" clId="{6A0E4B6A-538A-4C08-A5AB-BE99783FC746}" dt="2024-07-30T12:21:12.656" v="3041"/>
          <ac:spMkLst>
            <pc:docMk/>
            <pc:sldMk cId="2684342022" sldId="900"/>
            <ac:spMk id="11" creationId="{1ACE3884-5DD3-4F86-13C6-FF34F1D35C8C}"/>
          </ac:spMkLst>
        </pc:spChg>
        <pc:picChg chg="del">
          <ac:chgData name="Yoel Kortick" userId="167978f5-7f40-4909-85d5-d4149554ad4e" providerId="ADAL" clId="{6A0E4B6A-538A-4C08-A5AB-BE99783FC746}" dt="2024-07-30T12:20:37.052" v="3033" actId="478"/>
          <ac:picMkLst>
            <pc:docMk/>
            <pc:sldMk cId="2684342022" sldId="900"/>
            <ac:picMk id="3" creationId="{DAE8D78F-445D-9055-BA47-174049F9E40E}"/>
          </ac:picMkLst>
        </pc:picChg>
        <pc:picChg chg="add mod ord">
          <ac:chgData name="Yoel Kortick" userId="167978f5-7f40-4909-85d5-d4149554ad4e" providerId="ADAL" clId="{6A0E4B6A-538A-4C08-A5AB-BE99783FC746}" dt="2024-07-30T12:21:25.855" v="3045" actId="208"/>
          <ac:picMkLst>
            <pc:docMk/>
            <pc:sldMk cId="2684342022" sldId="900"/>
            <ac:picMk id="4" creationId="{20886128-B8A9-3064-12B2-33F853116630}"/>
          </ac:picMkLst>
        </pc:picChg>
      </pc:sldChg>
      <pc:sldChg chg="modSp add mod">
        <pc:chgData name="Yoel Kortick" userId="167978f5-7f40-4909-85d5-d4149554ad4e" providerId="ADAL" clId="{6A0E4B6A-538A-4C08-A5AB-BE99783FC746}" dt="2024-07-31T10:39:21.965" v="7265"/>
        <pc:sldMkLst>
          <pc:docMk/>
          <pc:sldMk cId="2860026996" sldId="901"/>
        </pc:sldMkLst>
        <pc:spChg chg="mod">
          <ac:chgData name="Yoel Kortick" userId="167978f5-7f40-4909-85d5-d4149554ad4e" providerId="ADAL" clId="{6A0E4B6A-538A-4C08-A5AB-BE99783FC746}" dt="2024-07-31T10:39:21.965" v="7265"/>
          <ac:spMkLst>
            <pc:docMk/>
            <pc:sldMk cId="2860026996" sldId="901"/>
            <ac:spMk id="11" creationId="{1ACE3884-5DD3-4F86-13C6-FF34F1D35C8C}"/>
          </ac:spMkLst>
        </pc:spChg>
      </pc:sldChg>
      <pc:sldChg chg="addSp delSp modSp add del mod">
        <pc:chgData name="Yoel Kortick" userId="167978f5-7f40-4909-85d5-d4149554ad4e" providerId="ADAL" clId="{6A0E4B6A-538A-4C08-A5AB-BE99783FC746}" dt="2024-07-31T06:33:20.628" v="3803" actId="47"/>
        <pc:sldMkLst>
          <pc:docMk/>
          <pc:sldMk cId="1163384468" sldId="902"/>
        </pc:sldMkLst>
        <pc:spChg chg="mod">
          <ac:chgData name="Yoel Kortick" userId="167978f5-7f40-4909-85d5-d4149554ad4e" providerId="ADAL" clId="{6A0E4B6A-538A-4C08-A5AB-BE99783FC746}" dt="2024-07-31T06:22:09.500" v="3545" actId="14100"/>
          <ac:spMkLst>
            <pc:docMk/>
            <pc:sldMk cId="1163384468" sldId="902"/>
            <ac:spMk id="4" creationId="{E049EC7A-205B-54DB-3550-AB95FDA75BD2}"/>
          </ac:spMkLst>
        </pc:spChg>
        <pc:spChg chg="mod">
          <ac:chgData name="Yoel Kortick" userId="167978f5-7f40-4909-85d5-d4149554ad4e" providerId="ADAL" clId="{6A0E4B6A-538A-4C08-A5AB-BE99783FC746}" dt="2024-07-31T06:22:01.995" v="3543" actId="14100"/>
          <ac:spMkLst>
            <pc:docMk/>
            <pc:sldMk cId="1163384468" sldId="902"/>
            <ac:spMk id="6" creationId="{8B683C8B-1796-57E4-EB36-25181015216C}"/>
          </ac:spMkLst>
        </pc:spChg>
        <pc:spChg chg="mod">
          <ac:chgData name="Yoel Kortick" userId="167978f5-7f40-4909-85d5-d4149554ad4e" providerId="ADAL" clId="{6A0E4B6A-538A-4C08-A5AB-BE99783FC746}" dt="2024-07-31T06:22:18.998" v="3546" actId="313"/>
          <ac:spMkLst>
            <pc:docMk/>
            <pc:sldMk cId="1163384468" sldId="902"/>
            <ac:spMk id="11" creationId="{1ACE3884-5DD3-4F86-13C6-FF34F1D35C8C}"/>
          </ac:spMkLst>
        </pc:spChg>
        <pc:picChg chg="add mod ord">
          <ac:chgData name="Yoel Kortick" userId="167978f5-7f40-4909-85d5-d4149554ad4e" providerId="ADAL" clId="{6A0E4B6A-538A-4C08-A5AB-BE99783FC746}" dt="2024-07-31T06:21:53.901" v="3541" actId="167"/>
          <ac:picMkLst>
            <pc:docMk/>
            <pc:sldMk cId="1163384468" sldId="902"/>
            <ac:picMk id="3" creationId="{3BE9A051-4D1A-8F3D-AA41-49829B9D63CC}"/>
          </ac:picMkLst>
        </pc:picChg>
        <pc:picChg chg="del">
          <ac:chgData name="Yoel Kortick" userId="167978f5-7f40-4909-85d5-d4149554ad4e" providerId="ADAL" clId="{6A0E4B6A-538A-4C08-A5AB-BE99783FC746}" dt="2024-07-31T06:21:14.683" v="3520" actId="478"/>
          <ac:picMkLst>
            <pc:docMk/>
            <pc:sldMk cId="1163384468" sldId="902"/>
            <ac:picMk id="5" creationId="{99ACE92B-56D1-6BE3-1DA8-72C62EBF6A7F}"/>
          </ac:picMkLst>
        </pc:picChg>
      </pc:sldChg>
      <pc:sldChg chg="modSp add mod">
        <pc:chgData name="Yoel Kortick" userId="167978f5-7f40-4909-85d5-d4149554ad4e" providerId="ADAL" clId="{6A0E4B6A-538A-4C08-A5AB-BE99783FC746}" dt="2024-07-31T10:47:38.218" v="7711" actId="15"/>
        <pc:sldMkLst>
          <pc:docMk/>
          <pc:sldMk cId="3263830666" sldId="902"/>
        </pc:sldMkLst>
        <pc:spChg chg="mod">
          <ac:chgData name="Yoel Kortick" userId="167978f5-7f40-4909-85d5-d4149554ad4e" providerId="ADAL" clId="{6A0E4B6A-538A-4C08-A5AB-BE99783FC746}" dt="2024-07-31T10:45:06.197" v="7663"/>
          <ac:spMkLst>
            <pc:docMk/>
            <pc:sldMk cId="3263830666" sldId="902"/>
            <ac:spMk id="10" creationId="{4C5297D4-1A90-BA7E-1EA2-3486955EA032}"/>
          </ac:spMkLst>
        </pc:spChg>
        <pc:spChg chg="mod">
          <ac:chgData name="Yoel Kortick" userId="167978f5-7f40-4909-85d5-d4149554ad4e" providerId="ADAL" clId="{6A0E4B6A-538A-4C08-A5AB-BE99783FC746}" dt="2024-07-31T10:47:38.218" v="7711" actId="15"/>
          <ac:spMkLst>
            <pc:docMk/>
            <pc:sldMk cId="3263830666" sldId="902"/>
            <ac:spMk id="11" creationId="{1ACE3884-5DD3-4F86-13C6-FF34F1D35C8C}"/>
          </ac:spMkLst>
        </pc:spChg>
      </pc:sldChg>
      <pc:sldChg chg="addSp modSp add mod">
        <pc:chgData name="Yoel Kortick" userId="167978f5-7f40-4909-85d5-d4149554ad4e" providerId="ADAL" clId="{6A0E4B6A-538A-4C08-A5AB-BE99783FC746}" dt="2024-07-31T10:48:05.739" v="7729" actId="20577"/>
        <pc:sldMkLst>
          <pc:docMk/>
          <pc:sldMk cId="3457724213" sldId="903"/>
        </pc:sldMkLst>
        <pc:spChg chg="add">
          <ac:chgData name="Yoel Kortick" userId="167978f5-7f40-4909-85d5-d4149554ad4e" providerId="ADAL" clId="{6A0E4B6A-538A-4C08-A5AB-BE99783FC746}" dt="2024-07-31T09:12:53.343" v="4287"/>
          <ac:spMkLst>
            <pc:docMk/>
            <pc:sldMk cId="3457724213" sldId="903"/>
            <ac:spMk id="2" creationId="{7C82A630-B5B7-94AA-5992-7B6F9A850385}"/>
          </ac:spMkLst>
        </pc:spChg>
        <pc:spChg chg="add">
          <ac:chgData name="Yoel Kortick" userId="167978f5-7f40-4909-85d5-d4149554ad4e" providerId="ADAL" clId="{6A0E4B6A-538A-4C08-A5AB-BE99783FC746}" dt="2024-07-31T09:14:03.685" v="4300"/>
          <ac:spMkLst>
            <pc:docMk/>
            <pc:sldMk cId="3457724213" sldId="903"/>
            <ac:spMk id="3" creationId="{054B3D96-456C-2D25-DC6C-03D7B0F67E0D}"/>
          </ac:spMkLst>
        </pc:spChg>
        <pc:spChg chg="mod">
          <ac:chgData name="Yoel Kortick" userId="167978f5-7f40-4909-85d5-d4149554ad4e" providerId="ADAL" clId="{6A0E4B6A-538A-4C08-A5AB-BE99783FC746}" dt="2024-07-31T10:45:12.552" v="7666"/>
          <ac:spMkLst>
            <pc:docMk/>
            <pc:sldMk cId="3457724213" sldId="903"/>
            <ac:spMk id="10" creationId="{4C5297D4-1A90-BA7E-1EA2-3486955EA032}"/>
          </ac:spMkLst>
        </pc:spChg>
        <pc:spChg chg="mod">
          <ac:chgData name="Yoel Kortick" userId="167978f5-7f40-4909-85d5-d4149554ad4e" providerId="ADAL" clId="{6A0E4B6A-538A-4C08-A5AB-BE99783FC746}" dt="2024-07-31T10:48:05.739" v="7729" actId="20577"/>
          <ac:spMkLst>
            <pc:docMk/>
            <pc:sldMk cId="3457724213" sldId="903"/>
            <ac:spMk id="11" creationId="{1ACE3884-5DD3-4F86-13C6-FF34F1D35C8C}"/>
          </ac:spMkLst>
        </pc:spChg>
      </pc:sldChg>
      <pc:sldChg chg="addSp delSp modSp add del mod">
        <pc:chgData name="Yoel Kortick" userId="167978f5-7f40-4909-85d5-d4149554ad4e" providerId="ADAL" clId="{6A0E4B6A-538A-4C08-A5AB-BE99783FC746}" dt="2024-07-31T06:33:20.628" v="3803" actId="47"/>
        <pc:sldMkLst>
          <pc:docMk/>
          <pc:sldMk cId="3810693493" sldId="903"/>
        </pc:sldMkLst>
        <pc:spChg chg="mod">
          <ac:chgData name="Yoel Kortick" userId="167978f5-7f40-4909-85d5-d4149554ad4e" providerId="ADAL" clId="{6A0E4B6A-538A-4C08-A5AB-BE99783FC746}" dt="2024-07-31T06:22:45.385" v="3555" actId="14100"/>
          <ac:spMkLst>
            <pc:docMk/>
            <pc:sldMk cId="3810693493" sldId="903"/>
            <ac:spMk id="4" creationId="{E049EC7A-205B-54DB-3550-AB95FDA75BD2}"/>
          </ac:spMkLst>
        </pc:spChg>
        <pc:spChg chg="mod">
          <ac:chgData name="Yoel Kortick" userId="167978f5-7f40-4909-85d5-d4149554ad4e" providerId="ADAL" clId="{6A0E4B6A-538A-4C08-A5AB-BE99783FC746}" dt="2024-07-31T06:25:32.633" v="3677" actId="14100"/>
          <ac:spMkLst>
            <pc:docMk/>
            <pc:sldMk cId="3810693493" sldId="903"/>
            <ac:spMk id="7" creationId="{B1EF0674-75EA-6EAE-0DCC-3BDD12A20D28}"/>
          </ac:spMkLst>
        </pc:spChg>
        <pc:spChg chg="mod">
          <ac:chgData name="Yoel Kortick" userId="167978f5-7f40-4909-85d5-d4149554ad4e" providerId="ADAL" clId="{6A0E4B6A-538A-4C08-A5AB-BE99783FC746}" dt="2024-07-31T06:31:28.100" v="3802" actId="14100"/>
          <ac:spMkLst>
            <pc:docMk/>
            <pc:sldMk cId="3810693493" sldId="903"/>
            <ac:spMk id="8" creationId="{E2435DBD-304E-BF4A-128E-EE5C98F8041E}"/>
          </ac:spMkLst>
        </pc:spChg>
        <pc:spChg chg="add mod">
          <ac:chgData name="Yoel Kortick" userId="167978f5-7f40-4909-85d5-d4149554ad4e" providerId="ADAL" clId="{6A0E4B6A-538A-4C08-A5AB-BE99783FC746}" dt="2024-07-31T06:26:17.134" v="3723" actId="14100"/>
          <ac:spMkLst>
            <pc:docMk/>
            <pc:sldMk cId="3810693493" sldId="903"/>
            <ac:spMk id="16" creationId="{438AEC33-E4B7-ED79-F51C-AC0ED6094CB8}"/>
          </ac:spMkLst>
        </pc:spChg>
        <pc:picChg chg="del">
          <ac:chgData name="Yoel Kortick" userId="167978f5-7f40-4909-85d5-d4149554ad4e" providerId="ADAL" clId="{6A0E4B6A-538A-4C08-A5AB-BE99783FC746}" dt="2024-07-31T06:21:05.618" v="3518" actId="478"/>
          <ac:picMkLst>
            <pc:docMk/>
            <pc:sldMk cId="3810693493" sldId="903"/>
            <ac:picMk id="3" creationId="{941BEF55-FA83-E4CF-6A68-7D34EB1D6AB6}"/>
          </ac:picMkLst>
        </pc:picChg>
        <pc:picChg chg="add mod ord">
          <ac:chgData name="Yoel Kortick" userId="167978f5-7f40-4909-85d5-d4149554ad4e" providerId="ADAL" clId="{6A0E4B6A-538A-4C08-A5AB-BE99783FC746}" dt="2024-07-31T06:22:48.244" v="3556" actId="167"/>
          <ac:picMkLst>
            <pc:docMk/>
            <pc:sldMk cId="3810693493" sldId="903"/>
            <ac:picMk id="5" creationId="{1E902680-00AF-96E9-C30C-1AEBB66085D5}"/>
          </ac:picMkLst>
        </pc:picChg>
        <pc:cxnChg chg="mod">
          <ac:chgData name="Yoel Kortick" userId="167978f5-7f40-4909-85d5-d4149554ad4e" providerId="ADAL" clId="{6A0E4B6A-538A-4C08-A5AB-BE99783FC746}" dt="2024-07-31T06:25:55.967" v="3684" actId="1076"/>
          <ac:cxnSpMkLst>
            <pc:docMk/>
            <pc:sldMk cId="3810693493" sldId="903"/>
            <ac:cxnSpMk id="12" creationId="{F776977A-CDA9-088F-FD8E-B729ED58E174}"/>
          </ac:cxnSpMkLst>
        </pc:cxnChg>
        <pc:cxnChg chg="mod">
          <ac:chgData name="Yoel Kortick" userId="167978f5-7f40-4909-85d5-d4149554ad4e" providerId="ADAL" clId="{6A0E4B6A-538A-4C08-A5AB-BE99783FC746}" dt="2024-07-31T06:22:59.641" v="3559" actId="14100"/>
          <ac:cxnSpMkLst>
            <pc:docMk/>
            <pc:sldMk cId="3810693493" sldId="903"/>
            <ac:cxnSpMk id="14" creationId="{5A3E1428-47C8-993E-C7B1-79AAA9D32338}"/>
          </ac:cxnSpMkLst>
        </pc:cxnChg>
        <pc:cxnChg chg="add mod">
          <ac:chgData name="Yoel Kortick" userId="167978f5-7f40-4909-85d5-d4149554ad4e" providerId="ADAL" clId="{6A0E4B6A-538A-4C08-A5AB-BE99783FC746}" dt="2024-07-31T06:26:19.892" v="3724" actId="1076"/>
          <ac:cxnSpMkLst>
            <pc:docMk/>
            <pc:sldMk cId="3810693493" sldId="903"/>
            <ac:cxnSpMk id="17" creationId="{F7394479-A498-71E7-7B05-0EE6BAA8121F}"/>
          </ac:cxnSpMkLst>
        </pc:cxnChg>
        <pc:cxnChg chg="add mod">
          <ac:chgData name="Yoel Kortick" userId="167978f5-7f40-4909-85d5-d4149554ad4e" providerId="ADAL" clId="{6A0E4B6A-538A-4C08-A5AB-BE99783FC746}" dt="2024-07-31T06:26:25.654" v="3726" actId="14100"/>
          <ac:cxnSpMkLst>
            <pc:docMk/>
            <pc:sldMk cId="3810693493" sldId="903"/>
            <ac:cxnSpMk id="20" creationId="{E873D10A-89EB-A118-331D-3002B8986619}"/>
          </ac:cxnSpMkLst>
        </pc:cxnChg>
      </pc:sldChg>
      <pc:sldChg chg="addSp delSp modSp add del mod">
        <pc:chgData name="Yoel Kortick" userId="167978f5-7f40-4909-85d5-d4149554ad4e" providerId="ADAL" clId="{6A0E4B6A-538A-4C08-A5AB-BE99783FC746}" dt="2024-07-31T06:33:20.628" v="3803" actId="47"/>
        <pc:sldMkLst>
          <pc:docMk/>
          <pc:sldMk cId="763871496" sldId="904"/>
        </pc:sldMkLst>
        <pc:spChg chg="mod">
          <ac:chgData name="Yoel Kortick" userId="167978f5-7f40-4909-85d5-d4149554ad4e" providerId="ADAL" clId="{6A0E4B6A-538A-4C08-A5AB-BE99783FC746}" dt="2024-07-31T06:29:34.207" v="3751" actId="14100"/>
          <ac:spMkLst>
            <pc:docMk/>
            <pc:sldMk cId="763871496" sldId="904"/>
            <ac:spMk id="2" creationId="{42951DB4-EC08-DF4C-0312-C975E492F499}"/>
          </ac:spMkLst>
        </pc:spChg>
        <pc:spChg chg="del">
          <ac:chgData name="Yoel Kortick" userId="167978f5-7f40-4909-85d5-d4149554ad4e" providerId="ADAL" clId="{6A0E4B6A-538A-4C08-A5AB-BE99783FC746}" dt="2024-07-31T06:31:01.327" v="3762" actId="478"/>
          <ac:spMkLst>
            <pc:docMk/>
            <pc:sldMk cId="763871496" sldId="904"/>
            <ac:spMk id="3" creationId="{22AF7989-7011-1AB8-54A4-B22F7E9201D3}"/>
          </ac:spMkLst>
        </pc:spChg>
        <pc:spChg chg="mod">
          <ac:chgData name="Yoel Kortick" userId="167978f5-7f40-4909-85d5-d4149554ad4e" providerId="ADAL" clId="{6A0E4B6A-538A-4C08-A5AB-BE99783FC746}" dt="2024-07-31T06:29:19.270" v="3748" actId="14100"/>
          <ac:spMkLst>
            <pc:docMk/>
            <pc:sldMk cId="763871496" sldId="904"/>
            <ac:spMk id="5" creationId="{7D394BE5-67B2-A08A-B794-69C9C0CB86B6}"/>
          </ac:spMkLst>
        </pc:spChg>
        <pc:spChg chg="del mod">
          <ac:chgData name="Yoel Kortick" userId="167978f5-7f40-4909-85d5-d4149554ad4e" providerId="ADAL" clId="{6A0E4B6A-538A-4C08-A5AB-BE99783FC746}" dt="2024-07-31T06:31:03.057" v="3763" actId="478"/>
          <ac:spMkLst>
            <pc:docMk/>
            <pc:sldMk cId="763871496" sldId="904"/>
            <ac:spMk id="7" creationId="{6A106FD9-15C4-CF80-11F5-BBC63402510D}"/>
          </ac:spMkLst>
        </pc:spChg>
        <pc:spChg chg="mod">
          <ac:chgData name="Yoel Kortick" userId="167978f5-7f40-4909-85d5-d4149554ad4e" providerId="ADAL" clId="{6A0E4B6A-538A-4C08-A5AB-BE99783FC746}" dt="2024-07-31T06:30:34.455" v="3756" actId="14100"/>
          <ac:spMkLst>
            <pc:docMk/>
            <pc:sldMk cId="763871496" sldId="904"/>
            <ac:spMk id="8" creationId="{FD814BA8-0FE0-C16F-6D04-EF97367FBCF9}"/>
          </ac:spMkLst>
        </pc:spChg>
        <pc:spChg chg="mod">
          <ac:chgData name="Yoel Kortick" userId="167978f5-7f40-4909-85d5-d4149554ad4e" providerId="ADAL" clId="{6A0E4B6A-538A-4C08-A5AB-BE99783FC746}" dt="2024-07-31T06:27:22.540" v="3742" actId="313"/>
          <ac:spMkLst>
            <pc:docMk/>
            <pc:sldMk cId="763871496" sldId="904"/>
            <ac:spMk id="11" creationId="{1ACE3884-5DD3-4F86-13C6-FF34F1D35C8C}"/>
          </ac:spMkLst>
        </pc:spChg>
        <pc:spChg chg="add mod">
          <ac:chgData name="Yoel Kortick" userId="167978f5-7f40-4909-85d5-d4149554ad4e" providerId="ADAL" clId="{6A0E4B6A-538A-4C08-A5AB-BE99783FC746}" dt="2024-07-31T06:29:57.753" v="3753" actId="14100"/>
          <ac:spMkLst>
            <pc:docMk/>
            <pc:sldMk cId="763871496" sldId="904"/>
            <ac:spMk id="13" creationId="{89AEECB3-76B4-8617-4FA1-06EE29CE5E50}"/>
          </ac:spMkLst>
        </pc:spChg>
        <pc:spChg chg="add mod">
          <ac:chgData name="Yoel Kortick" userId="167978f5-7f40-4909-85d5-d4149554ad4e" providerId="ADAL" clId="{6A0E4B6A-538A-4C08-A5AB-BE99783FC746}" dt="2024-07-31T06:30:44.577" v="3757" actId="571"/>
          <ac:spMkLst>
            <pc:docMk/>
            <pc:sldMk cId="763871496" sldId="904"/>
            <ac:spMk id="14" creationId="{0ACCCE86-66AF-692E-1AEF-CB5A9C0346CB}"/>
          </ac:spMkLst>
        </pc:spChg>
        <pc:spChg chg="add del mod">
          <ac:chgData name="Yoel Kortick" userId="167978f5-7f40-4909-85d5-d4149554ad4e" providerId="ADAL" clId="{6A0E4B6A-538A-4C08-A5AB-BE99783FC746}" dt="2024-07-31T06:30:57.428" v="3761" actId="478"/>
          <ac:spMkLst>
            <pc:docMk/>
            <pc:sldMk cId="763871496" sldId="904"/>
            <ac:spMk id="15" creationId="{6037FDE7-622D-B784-5E89-41CF9874541D}"/>
          </ac:spMkLst>
        </pc:spChg>
        <pc:picChg chg="add del">
          <ac:chgData name="Yoel Kortick" userId="167978f5-7f40-4909-85d5-d4149554ad4e" providerId="ADAL" clId="{6A0E4B6A-538A-4C08-A5AB-BE99783FC746}" dt="2024-07-31T06:27:28.256" v="3743" actId="478"/>
          <ac:picMkLst>
            <pc:docMk/>
            <pc:sldMk cId="763871496" sldId="904"/>
            <ac:picMk id="4" creationId="{20886128-B8A9-3064-12B2-33F853116630}"/>
          </ac:picMkLst>
        </pc:picChg>
        <pc:picChg chg="add mod ord">
          <ac:chgData name="Yoel Kortick" userId="167978f5-7f40-4909-85d5-d4149554ad4e" providerId="ADAL" clId="{6A0E4B6A-538A-4C08-A5AB-BE99783FC746}" dt="2024-07-31T06:31:05.382" v="3764" actId="208"/>
          <ac:picMkLst>
            <pc:docMk/>
            <pc:sldMk cId="763871496" sldId="904"/>
            <ac:picMk id="12" creationId="{090A2D58-F0A6-BA72-2104-A901FC2422F1}"/>
          </ac:picMkLst>
        </pc:picChg>
      </pc:sldChg>
      <pc:sldChg chg="new del">
        <pc:chgData name="Yoel Kortick" userId="167978f5-7f40-4909-85d5-d4149554ad4e" providerId="ADAL" clId="{6A0E4B6A-538A-4C08-A5AB-BE99783FC746}" dt="2024-07-31T09:13:21.818" v="4291" actId="680"/>
        <pc:sldMkLst>
          <pc:docMk/>
          <pc:sldMk cId="2083192674" sldId="904"/>
        </pc:sldMkLst>
      </pc:sldChg>
      <pc:sldChg chg="modSp add mod">
        <pc:chgData name="Yoel Kortick" userId="167978f5-7f40-4909-85d5-d4149554ad4e" providerId="ADAL" clId="{6A0E4B6A-538A-4C08-A5AB-BE99783FC746}" dt="2024-07-31T10:45:18.889" v="7669"/>
        <pc:sldMkLst>
          <pc:docMk/>
          <pc:sldMk cId="4119431849" sldId="904"/>
        </pc:sldMkLst>
        <pc:spChg chg="mod">
          <ac:chgData name="Yoel Kortick" userId="167978f5-7f40-4909-85d5-d4149554ad4e" providerId="ADAL" clId="{6A0E4B6A-538A-4C08-A5AB-BE99783FC746}" dt="2024-07-31T10:45:18.889" v="7669"/>
          <ac:spMkLst>
            <pc:docMk/>
            <pc:sldMk cId="4119431849" sldId="904"/>
            <ac:spMk id="10" creationId="{4C5297D4-1A90-BA7E-1EA2-3486955EA032}"/>
          </ac:spMkLst>
        </pc:spChg>
        <pc:spChg chg="mod">
          <ac:chgData name="Yoel Kortick" userId="167978f5-7f40-4909-85d5-d4149554ad4e" providerId="ADAL" clId="{6A0E4B6A-538A-4C08-A5AB-BE99783FC746}" dt="2024-07-31T09:21:50.969" v="4367" actId="13926"/>
          <ac:spMkLst>
            <pc:docMk/>
            <pc:sldMk cId="4119431849" sldId="904"/>
            <ac:spMk id="11" creationId="{1ACE3884-5DD3-4F86-13C6-FF34F1D35C8C}"/>
          </ac:spMkLst>
        </pc:spChg>
      </pc:sldChg>
      <pc:sldChg chg="modSp add mod">
        <pc:chgData name="Yoel Kortick" userId="167978f5-7f40-4909-85d5-d4149554ad4e" providerId="ADAL" clId="{6A0E4B6A-538A-4C08-A5AB-BE99783FC746}" dt="2024-07-31T10:49:12.610" v="7730" actId="6549"/>
        <pc:sldMkLst>
          <pc:docMk/>
          <pc:sldMk cId="115422273" sldId="905"/>
        </pc:sldMkLst>
        <pc:spChg chg="mod">
          <ac:chgData name="Yoel Kortick" userId="167978f5-7f40-4909-85d5-d4149554ad4e" providerId="ADAL" clId="{6A0E4B6A-538A-4C08-A5AB-BE99783FC746}" dt="2024-07-31T10:45:25.549" v="7672"/>
          <ac:spMkLst>
            <pc:docMk/>
            <pc:sldMk cId="115422273" sldId="905"/>
            <ac:spMk id="10" creationId="{4C5297D4-1A90-BA7E-1EA2-3486955EA032}"/>
          </ac:spMkLst>
        </pc:spChg>
        <pc:spChg chg="mod">
          <ac:chgData name="Yoel Kortick" userId="167978f5-7f40-4909-85d5-d4149554ad4e" providerId="ADAL" clId="{6A0E4B6A-538A-4C08-A5AB-BE99783FC746}" dt="2024-07-31T10:49:12.610" v="7730" actId="6549"/>
          <ac:spMkLst>
            <pc:docMk/>
            <pc:sldMk cId="115422273" sldId="905"/>
            <ac:spMk id="11" creationId="{1ACE3884-5DD3-4F86-13C6-FF34F1D35C8C}"/>
          </ac:spMkLst>
        </pc:spChg>
      </pc:sldChg>
      <pc:sldChg chg="addSp delSp modSp add mod">
        <pc:chgData name="Yoel Kortick" userId="167978f5-7f40-4909-85d5-d4149554ad4e" providerId="ADAL" clId="{6A0E4B6A-538A-4C08-A5AB-BE99783FC746}" dt="2024-07-31T10:51:42.512" v="7833" actId="1037"/>
        <pc:sldMkLst>
          <pc:docMk/>
          <pc:sldMk cId="709035239" sldId="906"/>
        </pc:sldMkLst>
        <pc:spChg chg="add">
          <ac:chgData name="Yoel Kortick" userId="167978f5-7f40-4909-85d5-d4149554ad4e" providerId="ADAL" clId="{6A0E4B6A-538A-4C08-A5AB-BE99783FC746}" dt="2024-07-31T10:51:27.961" v="7731" actId="11529"/>
          <ac:spMkLst>
            <pc:docMk/>
            <pc:sldMk cId="709035239" sldId="906"/>
            <ac:spMk id="2" creationId="{4EF39133-A0DE-3E32-DFA9-D40415FB7F03}"/>
          </ac:spMkLst>
        </pc:spChg>
        <pc:spChg chg="add mod">
          <ac:chgData name="Yoel Kortick" userId="167978f5-7f40-4909-85d5-d4149554ad4e" providerId="ADAL" clId="{6A0E4B6A-538A-4C08-A5AB-BE99783FC746}" dt="2024-07-31T10:51:42.512" v="7833" actId="1037"/>
          <ac:spMkLst>
            <pc:docMk/>
            <pc:sldMk cId="709035239" sldId="906"/>
            <ac:spMk id="3" creationId="{CE446FBB-170C-8729-DFF9-0CD0F1782F3E}"/>
          </ac:spMkLst>
        </pc:spChg>
        <pc:spChg chg="add del mod">
          <ac:chgData name="Yoel Kortick" userId="167978f5-7f40-4909-85d5-d4149554ad4e" providerId="ADAL" clId="{6A0E4B6A-538A-4C08-A5AB-BE99783FC746}" dt="2024-07-31T09:53:33.390" v="5087" actId="478"/>
          <ac:spMkLst>
            <pc:docMk/>
            <pc:sldMk cId="709035239" sldId="906"/>
            <ac:spMk id="3" creationId="{F2C06C9C-9E8F-00F0-9217-178C13C8E08B}"/>
          </ac:spMkLst>
        </pc:spChg>
        <pc:spChg chg="add">
          <ac:chgData name="Yoel Kortick" userId="167978f5-7f40-4909-85d5-d4149554ad4e" providerId="ADAL" clId="{6A0E4B6A-538A-4C08-A5AB-BE99783FC746}" dt="2024-07-31T09:53:45.734" v="5092" actId="11529"/>
          <ac:spMkLst>
            <pc:docMk/>
            <pc:sldMk cId="709035239" sldId="906"/>
            <ac:spMk id="6" creationId="{C4C9FD8D-34D6-5ABE-B3D4-C45028AE0F4D}"/>
          </ac:spMkLst>
        </pc:spChg>
        <pc:spChg chg="add">
          <ac:chgData name="Yoel Kortick" userId="167978f5-7f40-4909-85d5-d4149554ad4e" providerId="ADAL" clId="{6A0E4B6A-538A-4C08-A5AB-BE99783FC746}" dt="2024-07-31T09:53:51.033" v="5093" actId="11529"/>
          <ac:spMkLst>
            <pc:docMk/>
            <pc:sldMk cId="709035239" sldId="906"/>
            <ac:spMk id="7" creationId="{63BB102E-4D02-DF44-138D-C73DC6561773}"/>
          </ac:spMkLst>
        </pc:spChg>
        <pc:spChg chg="add mod">
          <ac:chgData name="Yoel Kortick" userId="167978f5-7f40-4909-85d5-d4149554ad4e" providerId="ADAL" clId="{6A0E4B6A-538A-4C08-A5AB-BE99783FC746}" dt="2024-07-31T09:55:43.403" v="5133" actId="208"/>
          <ac:spMkLst>
            <pc:docMk/>
            <pc:sldMk cId="709035239" sldId="906"/>
            <ac:spMk id="8" creationId="{0CFEB82B-8259-6FFE-DB2B-59BAD5C36BB0}"/>
          </ac:spMkLst>
        </pc:spChg>
        <pc:spChg chg="mod">
          <ac:chgData name="Yoel Kortick" userId="167978f5-7f40-4909-85d5-d4149554ad4e" providerId="ADAL" clId="{6A0E4B6A-538A-4C08-A5AB-BE99783FC746}" dt="2024-07-31T10:46:40.695" v="7706"/>
          <ac:spMkLst>
            <pc:docMk/>
            <pc:sldMk cId="709035239" sldId="906"/>
            <ac:spMk id="10" creationId="{4C5297D4-1A90-BA7E-1EA2-3486955EA032}"/>
          </ac:spMkLst>
        </pc:spChg>
        <pc:spChg chg="del">
          <ac:chgData name="Yoel Kortick" userId="167978f5-7f40-4909-85d5-d4149554ad4e" providerId="ADAL" clId="{6A0E4B6A-538A-4C08-A5AB-BE99783FC746}" dt="2024-07-31T09:53:31.947" v="5086" actId="478"/>
          <ac:spMkLst>
            <pc:docMk/>
            <pc:sldMk cId="709035239" sldId="906"/>
            <ac:spMk id="11" creationId="{1ACE3884-5DD3-4F86-13C6-FF34F1D35C8C}"/>
          </ac:spMkLst>
        </pc:spChg>
        <pc:picChg chg="add mod">
          <ac:chgData name="Yoel Kortick" userId="167978f5-7f40-4909-85d5-d4149554ad4e" providerId="ADAL" clId="{6A0E4B6A-538A-4C08-A5AB-BE99783FC746}" dt="2024-07-31T09:53:39.878" v="5091" actId="208"/>
          <ac:picMkLst>
            <pc:docMk/>
            <pc:sldMk cId="709035239" sldId="906"/>
            <ac:picMk id="5" creationId="{E09AE612-F502-4A8F-F430-BAEFB59ED4F3}"/>
          </ac:picMkLst>
        </pc:picChg>
      </pc:sldChg>
      <pc:sldChg chg="addSp delSp modSp add mod">
        <pc:chgData name="Yoel Kortick" userId="167978f5-7f40-4909-85d5-d4149554ad4e" providerId="ADAL" clId="{6A0E4B6A-538A-4C08-A5AB-BE99783FC746}" dt="2024-07-31T10:46:40.695" v="7706"/>
        <pc:sldMkLst>
          <pc:docMk/>
          <pc:sldMk cId="3779168494" sldId="907"/>
        </pc:sldMkLst>
        <pc:spChg chg="mod">
          <ac:chgData name="Yoel Kortick" userId="167978f5-7f40-4909-85d5-d4149554ad4e" providerId="ADAL" clId="{6A0E4B6A-538A-4C08-A5AB-BE99783FC746}" dt="2024-07-31T10:46:40.695" v="7706"/>
          <ac:spMkLst>
            <pc:docMk/>
            <pc:sldMk cId="3779168494" sldId="907"/>
            <ac:spMk id="10" creationId="{4C5297D4-1A90-BA7E-1EA2-3486955EA032}"/>
          </ac:spMkLst>
        </pc:spChg>
        <pc:spChg chg="mod">
          <ac:chgData name="Yoel Kortick" userId="167978f5-7f40-4909-85d5-d4149554ad4e" providerId="ADAL" clId="{6A0E4B6A-538A-4C08-A5AB-BE99783FC746}" dt="2024-07-31T09:53:20.276" v="5083" actId="5793"/>
          <ac:spMkLst>
            <pc:docMk/>
            <pc:sldMk cId="3779168494" sldId="907"/>
            <ac:spMk id="11" creationId="{1ACE3884-5DD3-4F86-13C6-FF34F1D35C8C}"/>
          </ac:spMkLst>
        </pc:spChg>
        <pc:picChg chg="add del">
          <ac:chgData name="Yoel Kortick" userId="167978f5-7f40-4909-85d5-d4149554ad4e" providerId="ADAL" clId="{6A0E4B6A-538A-4C08-A5AB-BE99783FC746}" dt="2024-07-31T09:53:24.119" v="5085" actId="22"/>
          <ac:picMkLst>
            <pc:docMk/>
            <pc:sldMk cId="3779168494" sldId="907"/>
            <ac:picMk id="3" creationId="{2FB50E2E-721F-D117-6162-A049893E1CA4}"/>
          </ac:picMkLst>
        </pc:picChg>
      </pc:sldChg>
      <pc:sldChg chg="modSp add mod">
        <pc:chgData name="Yoel Kortick" userId="167978f5-7f40-4909-85d5-d4149554ad4e" providerId="ADAL" clId="{6A0E4B6A-538A-4C08-A5AB-BE99783FC746}" dt="2024-07-31T10:46:40.695" v="7706"/>
        <pc:sldMkLst>
          <pc:docMk/>
          <pc:sldMk cId="3590460530" sldId="908"/>
        </pc:sldMkLst>
        <pc:spChg chg="mod">
          <ac:chgData name="Yoel Kortick" userId="167978f5-7f40-4909-85d5-d4149554ad4e" providerId="ADAL" clId="{6A0E4B6A-538A-4C08-A5AB-BE99783FC746}" dt="2024-07-31T10:46:40.695" v="7706"/>
          <ac:spMkLst>
            <pc:docMk/>
            <pc:sldMk cId="3590460530" sldId="908"/>
            <ac:spMk id="10" creationId="{4C5297D4-1A90-BA7E-1EA2-3486955EA032}"/>
          </ac:spMkLst>
        </pc:spChg>
        <pc:spChg chg="mod">
          <ac:chgData name="Yoel Kortick" userId="167978f5-7f40-4909-85d5-d4149554ad4e" providerId="ADAL" clId="{6A0E4B6A-538A-4C08-A5AB-BE99783FC746}" dt="2024-07-31T09:53:09.323" v="5081" actId="255"/>
          <ac:spMkLst>
            <pc:docMk/>
            <pc:sldMk cId="3590460530" sldId="908"/>
            <ac:spMk id="11" creationId="{1ACE3884-5DD3-4F86-13C6-FF34F1D35C8C}"/>
          </ac:spMkLst>
        </pc:spChg>
      </pc:sldChg>
      <pc:sldChg chg="addSp delSp modSp add mod">
        <pc:chgData name="Yoel Kortick" userId="167978f5-7f40-4909-85d5-d4149554ad4e" providerId="ADAL" clId="{6A0E4B6A-538A-4C08-A5AB-BE99783FC746}" dt="2024-07-31T10:54:38.672" v="7966" actId="20577"/>
        <pc:sldMkLst>
          <pc:docMk/>
          <pc:sldMk cId="3284978624" sldId="909"/>
        </pc:sldMkLst>
        <pc:spChg chg="mod">
          <ac:chgData name="Yoel Kortick" userId="167978f5-7f40-4909-85d5-d4149554ad4e" providerId="ADAL" clId="{6A0E4B6A-538A-4C08-A5AB-BE99783FC746}" dt="2024-07-31T10:54:25.106" v="7924" actId="1036"/>
          <ac:spMkLst>
            <pc:docMk/>
            <pc:sldMk cId="3284978624" sldId="909"/>
            <ac:spMk id="4" creationId="{7607213B-A963-BD4C-C936-731C92C95FE4}"/>
          </ac:spMkLst>
        </pc:spChg>
        <pc:spChg chg="mod">
          <ac:chgData name="Yoel Kortick" userId="167978f5-7f40-4909-85d5-d4149554ad4e" providerId="ADAL" clId="{6A0E4B6A-538A-4C08-A5AB-BE99783FC746}" dt="2024-07-31T10:54:25.106" v="7924" actId="1036"/>
          <ac:spMkLst>
            <pc:docMk/>
            <pc:sldMk cId="3284978624" sldId="909"/>
            <ac:spMk id="6" creationId="{A7A4BCCE-0E52-B789-6DB7-F06E85B3EFBE}"/>
          </ac:spMkLst>
        </pc:spChg>
        <pc:spChg chg="mod">
          <ac:chgData name="Yoel Kortick" userId="167978f5-7f40-4909-85d5-d4149554ad4e" providerId="ADAL" clId="{6A0E4B6A-538A-4C08-A5AB-BE99783FC746}" dt="2024-07-31T10:46:40.695" v="7706"/>
          <ac:spMkLst>
            <pc:docMk/>
            <pc:sldMk cId="3284978624" sldId="909"/>
            <ac:spMk id="10" creationId="{4C5297D4-1A90-BA7E-1EA2-3486955EA032}"/>
          </ac:spMkLst>
        </pc:spChg>
        <pc:spChg chg="mod">
          <ac:chgData name="Yoel Kortick" userId="167978f5-7f40-4909-85d5-d4149554ad4e" providerId="ADAL" clId="{6A0E4B6A-538A-4C08-A5AB-BE99783FC746}" dt="2024-07-31T10:54:38.672" v="7966" actId="20577"/>
          <ac:spMkLst>
            <pc:docMk/>
            <pc:sldMk cId="3284978624" sldId="909"/>
            <ac:spMk id="11" creationId="{1ACE3884-5DD3-4F86-13C6-FF34F1D35C8C}"/>
          </ac:spMkLst>
        </pc:spChg>
        <pc:spChg chg="del">
          <ac:chgData name="Yoel Kortick" userId="167978f5-7f40-4909-85d5-d4149554ad4e" providerId="ADAL" clId="{6A0E4B6A-538A-4C08-A5AB-BE99783FC746}" dt="2024-07-31T10:23:22.009" v="6582" actId="478"/>
          <ac:spMkLst>
            <pc:docMk/>
            <pc:sldMk cId="3284978624" sldId="909"/>
            <ac:spMk id="13" creationId="{FA2EEF1E-9E12-F5C7-ED04-61EA4BA1678C}"/>
          </ac:spMkLst>
        </pc:spChg>
        <pc:picChg chg="add mod ord">
          <ac:chgData name="Yoel Kortick" userId="167978f5-7f40-4909-85d5-d4149554ad4e" providerId="ADAL" clId="{6A0E4B6A-538A-4C08-A5AB-BE99783FC746}" dt="2024-07-31T10:54:30.084" v="7943" actId="1036"/>
          <ac:picMkLst>
            <pc:docMk/>
            <pc:sldMk cId="3284978624" sldId="909"/>
            <ac:picMk id="3" creationId="{751600FD-4D68-D957-C1F3-0C7F969C28D6}"/>
          </ac:picMkLst>
        </pc:picChg>
        <pc:picChg chg="del">
          <ac:chgData name="Yoel Kortick" userId="167978f5-7f40-4909-85d5-d4149554ad4e" providerId="ADAL" clId="{6A0E4B6A-538A-4C08-A5AB-BE99783FC746}" dt="2024-07-31T10:23:14.166" v="6579" actId="478"/>
          <ac:picMkLst>
            <pc:docMk/>
            <pc:sldMk cId="3284978624" sldId="909"/>
            <ac:picMk id="5" creationId="{A101987B-EB94-AFAA-63C1-9A022FAF1EC7}"/>
          </ac:picMkLst>
        </pc:picChg>
        <pc:cxnChg chg="del">
          <ac:chgData name="Yoel Kortick" userId="167978f5-7f40-4909-85d5-d4149554ad4e" providerId="ADAL" clId="{6A0E4B6A-538A-4C08-A5AB-BE99783FC746}" dt="2024-07-31T10:23:23.249" v="6583" actId="478"/>
          <ac:cxnSpMkLst>
            <pc:docMk/>
            <pc:sldMk cId="3284978624" sldId="909"/>
            <ac:cxnSpMk id="15" creationId="{167BD721-CA96-2F6D-1705-6903775EAD4E}"/>
          </ac:cxnSpMkLst>
        </pc:cxnChg>
      </pc:sldChg>
      <pc:sldChg chg="modSp add mod">
        <pc:chgData name="Yoel Kortick" userId="167978f5-7f40-4909-85d5-d4149554ad4e" providerId="ADAL" clId="{6A0E4B6A-538A-4C08-A5AB-BE99783FC746}" dt="2024-07-31T10:41:52.150" v="7625" actId="255"/>
        <pc:sldMkLst>
          <pc:docMk/>
          <pc:sldMk cId="3680429342" sldId="910"/>
        </pc:sldMkLst>
        <pc:spChg chg="mod">
          <ac:chgData name="Yoel Kortick" userId="167978f5-7f40-4909-85d5-d4149554ad4e" providerId="ADAL" clId="{6A0E4B6A-538A-4C08-A5AB-BE99783FC746}" dt="2024-07-31T10:41:52.150" v="7625" actId="255"/>
          <ac:spMkLst>
            <pc:docMk/>
            <pc:sldMk cId="3680429342" sldId="910"/>
            <ac:spMk id="11" creationId="{1ACE3884-5DD3-4F86-13C6-FF34F1D35C8C}"/>
          </ac:spMkLst>
        </pc:spChg>
      </pc:sldChg>
      <pc:sldChg chg="modSp add mod">
        <pc:chgData name="Yoel Kortick" userId="167978f5-7f40-4909-85d5-d4149554ad4e" providerId="ADAL" clId="{6A0E4B6A-538A-4C08-A5AB-BE99783FC746}" dt="2024-07-31T10:46:40.695" v="7706"/>
        <pc:sldMkLst>
          <pc:docMk/>
          <pc:sldMk cId="3219139000" sldId="911"/>
        </pc:sldMkLst>
        <pc:spChg chg="mod">
          <ac:chgData name="Yoel Kortick" userId="167978f5-7f40-4909-85d5-d4149554ad4e" providerId="ADAL" clId="{6A0E4B6A-538A-4C08-A5AB-BE99783FC746}" dt="2024-07-31T10:46:40.695" v="7706"/>
          <ac:spMkLst>
            <pc:docMk/>
            <pc:sldMk cId="3219139000" sldId="911"/>
            <ac:spMk id="13" creationId="{F4F9CE6C-EB7E-DBFE-C77E-B97A93A03817}"/>
          </ac:spMkLst>
        </pc:spChg>
      </pc:sldChg>
    </pc:docChg>
  </pc:docChgLst>
  <pc:docChgLst>
    <pc:chgData name="Yoel Kortick" userId="167978f5-7f40-4909-85d5-d4149554ad4e" providerId="ADAL" clId="{AC0AA298-EED5-4A7B-8E9A-B03F65E33ABB}"/>
    <pc:docChg chg="undo custSel addSld delSld modSld sldOrd modSection">
      <pc:chgData name="Yoel Kortick" userId="167978f5-7f40-4909-85d5-d4149554ad4e" providerId="ADAL" clId="{AC0AA298-EED5-4A7B-8E9A-B03F65E33ABB}" dt="2024-07-05T05:31:07.549" v="8728" actId="20577"/>
      <pc:docMkLst>
        <pc:docMk/>
      </pc:docMkLst>
      <pc:sldChg chg="delSp modSp del mod">
        <pc:chgData name="Yoel Kortick" userId="167978f5-7f40-4909-85d5-d4149554ad4e" providerId="ADAL" clId="{AC0AA298-EED5-4A7B-8E9A-B03F65E33ABB}" dt="2024-07-05T04:56:34.106" v="7546" actId="47"/>
        <pc:sldMkLst>
          <pc:docMk/>
          <pc:sldMk cId="1745681045" sldId="397"/>
        </pc:sldMkLst>
        <pc:spChg chg="mod">
          <ac:chgData name="Yoel Kortick" userId="167978f5-7f40-4909-85d5-d4149554ad4e" providerId="ADAL" clId="{AC0AA298-EED5-4A7B-8E9A-B03F65E33ABB}" dt="2024-07-05T04:50:53.703" v="7194"/>
          <ac:spMkLst>
            <pc:docMk/>
            <pc:sldMk cId="1745681045" sldId="397"/>
            <ac:spMk id="11" creationId="{1ACE3884-5DD3-4F86-13C6-FF34F1D35C8C}"/>
          </ac:spMkLst>
        </pc:spChg>
        <pc:picChg chg="del">
          <ac:chgData name="Yoel Kortick" userId="167978f5-7f40-4909-85d5-d4149554ad4e" providerId="ADAL" clId="{AC0AA298-EED5-4A7B-8E9A-B03F65E33ABB}" dt="2024-07-04T05:46:05.067" v="5" actId="478"/>
          <ac:picMkLst>
            <pc:docMk/>
            <pc:sldMk cId="1745681045" sldId="397"/>
            <ac:picMk id="4" creationId="{D8127B7E-E387-F84D-5873-963B236C4BB5}"/>
          </ac:picMkLst>
        </pc:picChg>
      </pc:sldChg>
      <pc:sldChg chg="addSp delSp modSp mod">
        <pc:chgData name="Yoel Kortick" userId="167978f5-7f40-4909-85d5-d4149554ad4e" providerId="ADAL" clId="{AC0AA298-EED5-4A7B-8E9A-B03F65E33ABB}" dt="2024-07-05T04:50:44.585" v="7193"/>
        <pc:sldMkLst>
          <pc:docMk/>
          <pc:sldMk cId="2594056538" sldId="647"/>
        </pc:sldMkLst>
        <pc:spChg chg="add mod">
          <ac:chgData name="Yoel Kortick" userId="167978f5-7f40-4909-85d5-d4149554ad4e" providerId="ADAL" clId="{AC0AA298-EED5-4A7B-8E9A-B03F65E33ABB}" dt="2024-07-05T04:50:44.585" v="7193"/>
          <ac:spMkLst>
            <pc:docMk/>
            <pc:sldMk cId="2594056538" sldId="647"/>
            <ac:spMk id="3" creationId="{CB9463A4-51FE-33CE-9ECD-B99FC1EC1880}"/>
          </ac:spMkLst>
        </pc:spChg>
        <pc:spChg chg="mod">
          <ac:chgData name="Yoel Kortick" userId="167978f5-7f40-4909-85d5-d4149554ad4e" providerId="ADAL" clId="{AC0AA298-EED5-4A7B-8E9A-B03F65E33ABB}" dt="2024-07-04T05:45:55.056" v="4" actId="6549"/>
          <ac:spMkLst>
            <pc:docMk/>
            <pc:sldMk cId="2594056538" sldId="647"/>
            <ac:spMk id="21" creationId="{4B557451-4271-4B3E-23ED-1E236F2D7796}"/>
          </ac:spMkLst>
        </pc:spChg>
        <pc:spChg chg="del">
          <ac:chgData name="Yoel Kortick" userId="167978f5-7f40-4909-85d5-d4149554ad4e" providerId="ADAL" clId="{AC0AA298-EED5-4A7B-8E9A-B03F65E33ABB}" dt="2024-07-04T05:45:43.481" v="1" actId="478"/>
          <ac:spMkLst>
            <pc:docMk/>
            <pc:sldMk cId="2594056538" sldId="647"/>
            <ac:spMk id="22" creationId="{9B5F582B-23AB-6B01-E863-A0F17C002003}"/>
          </ac:spMkLst>
        </pc:spChg>
      </pc:sldChg>
      <pc:sldChg chg="modSp mod">
        <pc:chgData name="Yoel Kortick" userId="167978f5-7f40-4909-85d5-d4149554ad4e" providerId="ADAL" clId="{AC0AA298-EED5-4A7B-8E9A-B03F65E33ABB}" dt="2024-07-05T04:50:44.585" v="7193"/>
        <pc:sldMkLst>
          <pc:docMk/>
          <pc:sldMk cId="2401584553" sldId="696"/>
        </pc:sldMkLst>
        <pc:spChg chg="mod">
          <ac:chgData name="Yoel Kortick" userId="167978f5-7f40-4909-85d5-d4149554ad4e" providerId="ADAL" clId="{AC0AA298-EED5-4A7B-8E9A-B03F65E33ABB}" dt="2024-07-05T04:50:44.585" v="7193"/>
          <ac:spMkLst>
            <pc:docMk/>
            <pc:sldMk cId="2401584553" sldId="696"/>
            <ac:spMk id="6" creationId="{65F3B852-286D-55BD-2B1D-F4756EAB082C}"/>
          </ac:spMkLst>
        </pc:spChg>
      </pc:sldChg>
      <pc:sldChg chg="del">
        <pc:chgData name="Yoel Kortick" userId="167978f5-7f40-4909-85d5-d4149554ad4e" providerId="ADAL" clId="{AC0AA298-EED5-4A7B-8E9A-B03F65E33ABB}" dt="2024-07-04T06:10:47.327" v="562" actId="47"/>
        <pc:sldMkLst>
          <pc:docMk/>
          <pc:sldMk cId="3791246301" sldId="723"/>
        </pc:sldMkLst>
      </pc:sldChg>
      <pc:sldChg chg="del">
        <pc:chgData name="Yoel Kortick" userId="167978f5-7f40-4909-85d5-d4149554ad4e" providerId="ADAL" clId="{AC0AA298-EED5-4A7B-8E9A-B03F65E33ABB}" dt="2024-07-04T06:10:48.022" v="563" actId="47"/>
        <pc:sldMkLst>
          <pc:docMk/>
          <pc:sldMk cId="90804887" sldId="724"/>
        </pc:sldMkLst>
      </pc:sldChg>
      <pc:sldChg chg="del">
        <pc:chgData name="Yoel Kortick" userId="167978f5-7f40-4909-85d5-d4149554ad4e" providerId="ADAL" clId="{AC0AA298-EED5-4A7B-8E9A-B03F65E33ABB}" dt="2024-07-04T06:10:48.636" v="564" actId="47"/>
        <pc:sldMkLst>
          <pc:docMk/>
          <pc:sldMk cId="1147505631" sldId="726"/>
        </pc:sldMkLst>
      </pc:sldChg>
      <pc:sldChg chg="del">
        <pc:chgData name="Yoel Kortick" userId="167978f5-7f40-4909-85d5-d4149554ad4e" providerId="ADAL" clId="{AC0AA298-EED5-4A7B-8E9A-B03F65E33ABB}" dt="2024-07-04T06:10:49.173" v="565" actId="47"/>
        <pc:sldMkLst>
          <pc:docMk/>
          <pc:sldMk cId="990405921" sldId="727"/>
        </pc:sldMkLst>
      </pc:sldChg>
      <pc:sldChg chg="modSp">
        <pc:chgData name="Yoel Kortick" userId="167978f5-7f40-4909-85d5-d4149554ad4e" providerId="ADAL" clId="{AC0AA298-EED5-4A7B-8E9A-B03F65E33ABB}" dt="2024-07-04T06:11:20.676" v="566"/>
        <pc:sldMkLst>
          <pc:docMk/>
          <pc:sldMk cId="1200987725" sldId="728"/>
        </pc:sldMkLst>
        <pc:spChg chg="mod">
          <ac:chgData name="Yoel Kortick" userId="167978f5-7f40-4909-85d5-d4149554ad4e" providerId="ADAL" clId="{AC0AA298-EED5-4A7B-8E9A-B03F65E33ABB}" dt="2024-07-04T06:11:20.676" v="566"/>
          <ac:spMkLst>
            <pc:docMk/>
            <pc:sldMk cId="1200987725" sldId="728"/>
            <ac:spMk id="13" creationId="{F4F9CE6C-EB7E-DBFE-C77E-B97A93A03817}"/>
          </ac:spMkLst>
        </pc:spChg>
      </pc:sldChg>
      <pc:sldChg chg="modSp del">
        <pc:chgData name="Yoel Kortick" userId="167978f5-7f40-4909-85d5-d4149554ad4e" providerId="ADAL" clId="{AC0AA298-EED5-4A7B-8E9A-B03F65E33ABB}" dt="2024-07-04T06:56:16.835" v="1900" actId="47"/>
        <pc:sldMkLst>
          <pc:docMk/>
          <pc:sldMk cId="3487579438" sldId="729"/>
        </pc:sldMkLst>
        <pc:spChg chg="mod">
          <ac:chgData name="Yoel Kortick" userId="167978f5-7f40-4909-85d5-d4149554ad4e" providerId="ADAL" clId="{AC0AA298-EED5-4A7B-8E9A-B03F65E33ABB}" dt="2024-07-04T06:11:20.676" v="566"/>
          <ac:spMkLst>
            <pc:docMk/>
            <pc:sldMk cId="3487579438" sldId="729"/>
            <ac:spMk id="10" creationId="{4C5297D4-1A90-BA7E-1EA2-3486955EA032}"/>
          </ac:spMkLst>
        </pc:spChg>
      </pc:sldChg>
      <pc:sldChg chg="modSp del">
        <pc:chgData name="Yoel Kortick" userId="167978f5-7f40-4909-85d5-d4149554ad4e" providerId="ADAL" clId="{AC0AA298-EED5-4A7B-8E9A-B03F65E33ABB}" dt="2024-07-04T06:56:17.505" v="1901" actId="47"/>
        <pc:sldMkLst>
          <pc:docMk/>
          <pc:sldMk cId="326572686" sldId="730"/>
        </pc:sldMkLst>
        <pc:spChg chg="mod">
          <ac:chgData name="Yoel Kortick" userId="167978f5-7f40-4909-85d5-d4149554ad4e" providerId="ADAL" clId="{AC0AA298-EED5-4A7B-8E9A-B03F65E33ABB}" dt="2024-07-04T06:11:20.676" v="566"/>
          <ac:spMkLst>
            <pc:docMk/>
            <pc:sldMk cId="326572686" sldId="730"/>
            <ac:spMk id="10" creationId="{4C5297D4-1A90-BA7E-1EA2-3486955EA032}"/>
          </ac:spMkLst>
        </pc:spChg>
      </pc:sldChg>
      <pc:sldChg chg="modSp del">
        <pc:chgData name="Yoel Kortick" userId="167978f5-7f40-4909-85d5-d4149554ad4e" providerId="ADAL" clId="{AC0AA298-EED5-4A7B-8E9A-B03F65E33ABB}" dt="2024-07-04T06:56:18.458" v="1902" actId="47"/>
        <pc:sldMkLst>
          <pc:docMk/>
          <pc:sldMk cId="914541578" sldId="731"/>
        </pc:sldMkLst>
        <pc:spChg chg="mod">
          <ac:chgData name="Yoel Kortick" userId="167978f5-7f40-4909-85d5-d4149554ad4e" providerId="ADAL" clId="{AC0AA298-EED5-4A7B-8E9A-B03F65E33ABB}" dt="2024-07-04T06:11:20.676" v="566"/>
          <ac:spMkLst>
            <pc:docMk/>
            <pc:sldMk cId="914541578" sldId="731"/>
            <ac:spMk id="10" creationId="{4C5297D4-1A90-BA7E-1EA2-3486955EA032}"/>
          </ac:spMkLst>
        </pc:spChg>
      </pc:sldChg>
      <pc:sldChg chg="addSp delSp modSp mod">
        <pc:chgData name="Yoel Kortick" userId="167978f5-7f40-4909-85d5-d4149554ad4e" providerId="ADAL" clId="{AC0AA298-EED5-4A7B-8E9A-B03F65E33ABB}" dt="2024-07-05T05:16:40.598" v="8144" actId="20577"/>
        <pc:sldMkLst>
          <pc:docMk/>
          <pc:sldMk cId="1763485071" sldId="732"/>
        </pc:sldMkLst>
        <pc:spChg chg="add del">
          <ac:chgData name="Yoel Kortick" userId="167978f5-7f40-4909-85d5-d4149554ad4e" providerId="ADAL" clId="{AC0AA298-EED5-4A7B-8E9A-B03F65E33ABB}" dt="2024-07-04T06:14:41.878" v="755" actId="22"/>
          <ac:spMkLst>
            <pc:docMk/>
            <pc:sldMk cId="1763485071" sldId="732"/>
            <ac:spMk id="5" creationId="{715FCC7B-2B31-E275-08E8-04DC473178A3}"/>
          </ac:spMkLst>
        </pc:spChg>
        <pc:spChg chg="mod">
          <ac:chgData name="Yoel Kortick" userId="167978f5-7f40-4909-85d5-d4149554ad4e" providerId="ADAL" clId="{AC0AA298-EED5-4A7B-8E9A-B03F65E33ABB}" dt="2024-07-04T06:11:20.676" v="566"/>
          <ac:spMkLst>
            <pc:docMk/>
            <pc:sldMk cId="1763485071" sldId="732"/>
            <ac:spMk id="10" creationId="{4C5297D4-1A90-BA7E-1EA2-3486955EA032}"/>
          </ac:spMkLst>
        </pc:spChg>
        <pc:spChg chg="mod">
          <ac:chgData name="Yoel Kortick" userId="167978f5-7f40-4909-85d5-d4149554ad4e" providerId="ADAL" clId="{AC0AA298-EED5-4A7B-8E9A-B03F65E33ABB}" dt="2024-07-05T05:16:40.598" v="8144" actId="20577"/>
          <ac:spMkLst>
            <pc:docMk/>
            <pc:sldMk cId="1763485071" sldId="732"/>
            <ac:spMk id="11" creationId="{1ACE3884-5DD3-4F86-13C6-FF34F1D35C8C}"/>
          </ac:spMkLst>
        </pc:spChg>
        <pc:graphicFrameChg chg="add mod">
          <ac:chgData name="Yoel Kortick" userId="167978f5-7f40-4909-85d5-d4149554ad4e" providerId="ADAL" clId="{AC0AA298-EED5-4A7B-8E9A-B03F65E33ABB}" dt="2024-07-04T06:14:33.682" v="751"/>
          <ac:graphicFrameMkLst>
            <pc:docMk/>
            <pc:sldMk cId="1763485071" sldId="732"/>
            <ac:graphicFrameMk id="2" creationId="{8F05882D-341E-ED81-8A9F-6C68FF59DF06}"/>
          </ac:graphicFrameMkLst>
        </pc:graphicFrameChg>
        <pc:graphicFrameChg chg="add mod">
          <ac:chgData name="Yoel Kortick" userId="167978f5-7f40-4909-85d5-d4149554ad4e" providerId="ADAL" clId="{AC0AA298-EED5-4A7B-8E9A-B03F65E33ABB}" dt="2024-07-04T06:14:37.139" v="752"/>
          <ac:graphicFrameMkLst>
            <pc:docMk/>
            <pc:sldMk cId="1763485071" sldId="732"/>
            <ac:graphicFrameMk id="3" creationId="{3C2F6F25-E47E-EC60-A005-0BDA56AD9E8B}"/>
          </ac:graphicFrameMkLst>
        </pc:graphicFrameChg>
      </pc:sldChg>
      <pc:sldChg chg="modSp del">
        <pc:chgData name="Yoel Kortick" userId="167978f5-7f40-4909-85d5-d4149554ad4e" providerId="ADAL" clId="{AC0AA298-EED5-4A7B-8E9A-B03F65E33ABB}" dt="2024-07-04T06:56:19.288" v="1903" actId="47"/>
        <pc:sldMkLst>
          <pc:docMk/>
          <pc:sldMk cId="2144647236" sldId="733"/>
        </pc:sldMkLst>
        <pc:spChg chg="mod">
          <ac:chgData name="Yoel Kortick" userId="167978f5-7f40-4909-85d5-d4149554ad4e" providerId="ADAL" clId="{AC0AA298-EED5-4A7B-8E9A-B03F65E33ABB}" dt="2024-07-04T06:11:20.676" v="566"/>
          <ac:spMkLst>
            <pc:docMk/>
            <pc:sldMk cId="2144647236" sldId="733"/>
            <ac:spMk id="10" creationId="{4C5297D4-1A90-BA7E-1EA2-3486955EA032}"/>
          </ac:spMkLst>
        </pc:spChg>
      </pc:sldChg>
      <pc:sldChg chg="addSp modSp mod">
        <pc:chgData name="Yoel Kortick" userId="167978f5-7f40-4909-85d5-d4149554ad4e" providerId="ADAL" clId="{AC0AA298-EED5-4A7B-8E9A-B03F65E33ABB}" dt="2024-07-05T04:59:33.683" v="7670" actId="20577"/>
        <pc:sldMkLst>
          <pc:docMk/>
          <pc:sldMk cId="3160629959" sldId="735"/>
        </pc:sldMkLst>
        <pc:spChg chg="add">
          <ac:chgData name="Yoel Kortick" userId="167978f5-7f40-4909-85d5-d4149554ad4e" providerId="ADAL" clId="{AC0AA298-EED5-4A7B-8E9A-B03F65E33ABB}" dt="2024-07-04T06:19:58.054" v="1074" actId="11529"/>
          <ac:spMkLst>
            <pc:docMk/>
            <pc:sldMk cId="3160629959" sldId="735"/>
            <ac:spMk id="4" creationId="{E049EC7A-205B-54DB-3550-AB95FDA75BD2}"/>
          </ac:spMkLst>
        </pc:spChg>
        <pc:spChg chg="mod">
          <ac:chgData name="Yoel Kortick" userId="167978f5-7f40-4909-85d5-d4149554ad4e" providerId="ADAL" clId="{AC0AA298-EED5-4A7B-8E9A-B03F65E33ABB}" dt="2024-07-04T06:43:13.969" v="1497"/>
          <ac:spMkLst>
            <pc:docMk/>
            <pc:sldMk cId="3160629959" sldId="735"/>
            <ac:spMk id="10" creationId="{4C5297D4-1A90-BA7E-1EA2-3486955EA032}"/>
          </ac:spMkLst>
        </pc:spChg>
        <pc:spChg chg="mod">
          <ac:chgData name="Yoel Kortick" userId="167978f5-7f40-4909-85d5-d4149554ad4e" providerId="ADAL" clId="{AC0AA298-EED5-4A7B-8E9A-B03F65E33ABB}" dt="2024-07-05T04:59:33.683" v="7670" actId="20577"/>
          <ac:spMkLst>
            <pc:docMk/>
            <pc:sldMk cId="3160629959" sldId="735"/>
            <ac:spMk id="11" creationId="{1ACE3884-5DD3-4F86-13C6-FF34F1D35C8C}"/>
          </ac:spMkLst>
        </pc:spChg>
        <pc:picChg chg="add mod">
          <ac:chgData name="Yoel Kortick" userId="167978f5-7f40-4909-85d5-d4149554ad4e" providerId="ADAL" clId="{AC0AA298-EED5-4A7B-8E9A-B03F65E33ABB}" dt="2024-07-04T06:20:14.660" v="1077" actId="208"/>
          <ac:picMkLst>
            <pc:docMk/>
            <pc:sldMk cId="3160629959" sldId="735"/>
            <ac:picMk id="3" creationId="{C8AED69E-9D05-2E69-7D86-DBBCAD8DD924}"/>
          </ac:picMkLst>
        </pc:picChg>
      </pc:sldChg>
      <pc:sldChg chg="modSp del">
        <pc:chgData name="Yoel Kortick" userId="167978f5-7f40-4909-85d5-d4149554ad4e" providerId="ADAL" clId="{AC0AA298-EED5-4A7B-8E9A-B03F65E33ABB}" dt="2024-07-04T06:56:09.040" v="1892" actId="47"/>
        <pc:sldMkLst>
          <pc:docMk/>
          <pc:sldMk cId="4139774847" sldId="736"/>
        </pc:sldMkLst>
        <pc:spChg chg="mod">
          <ac:chgData name="Yoel Kortick" userId="167978f5-7f40-4909-85d5-d4149554ad4e" providerId="ADAL" clId="{AC0AA298-EED5-4A7B-8E9A-B03F65E33ABB}" dt="2024-07-04T06:11:20.676" v="566"/>
          <ac:spMkLst>
            <pc:docMk/>
            <pc:sldMk cId="4139774847" sldId="736"/>
            <ac:spMk id="10" creationId="{4C5297D4-1A90-BA7E-1EA2-3486955EA032}"/>
          </ac:spMkLst>
        </pc:spChg>
      </pc:sldChg>
      <pc:sldChg chg="modSp del">
        <pc:chgData name="Yoel Kortick" userId="167978f5-7f40-4909-85d5-d4149554ad4e" providerId="ADAL" clId="{AC0AA298-EED5-4A7B-8E9A-B03F65E33ABB}" dt="2024-07-04T06:56:10.234" v="1893" actId="47"/>
        <pc:sldMkLst>
          <pc:docMk/>
          <pc:sldMk cId="301571980" sldId="737"/>
        </pc:sldMkLst>
        <pc:spChg chg="mod">
          <ac:chgData name="Yoel Kortick" userId="167978f5-7f40-4909-85d5-d4149554ad4e" providerId="ADAL" clId="{AC0AA298-EED5-4A7B-8E9A-B03F65E33ABB}" dt="2024-07-04T06:11:20.676" v="566"/>
          <ac:spMkLst>
            <pc:docMk/>
            <pc:sldMk cId="301571980" sldId="737"/>
            <ac:spMk id="10" creationId="{4C5297D4-1A90-BA7E-1EA2-3486955EA032}"/>
          </ac:spMkLst>
        </pc:spChg>
      </pc:sldChg>
      <pc:sldChg chg="modSp del">
        <pc:chgData name="Yoel Kortick" userId="167978f5-7f40-4909-85d5-d4149554ad4e" providerId="ADAL" clId="{AC0AA298-EED5-4A7B-8E9A-B03F65E33ABB}" dt="2024-07-04T06:56:11.167" v="1894" actId="47"/>
        <pc:sldMkLst>
          <pc:docMk/>
          <pc:sldMk cId="3554703128" sldId="738"/>
        </pc:sldMkLst>
        <pc:spChg chg="mod">
          <ac:chgData name="Yoel Kortick" userId="167978f5-7f40-4909-85d5-d4149554ad4e" providerId="ADAL" clId="{AC0AA298-EED5-4A7B-8E9A-B03F65E33ABB}" dt="2024-07-04T06:11:20.676" v="566"/>
          <ac:spMkLst>
            <pc:docMk/>
            <pc:sldMk cId="3554703128" sldId="738"/>
            <ac:spMk id="10" creationId="{4C5297D4-1A90-BA7E-1EA2-3486955EA032}"/>
          </ac:spMkLst>
        </pc:spChg>
      </pc:sldChg>
      <pc:sldChg chg="modSp del">
        <pc:chgData name="Yoel Kortick" userId="167978f5-7f40-4909-85d5-d4149554ad4e" providerId="ADAL" clId="{AC0AA298-EED5-4A7B-8E9A-B03F65E33ABB}" dt="2024-07-04T06:56:12.017" v="1895" actId="47"/>
        <pc:sldMkLst>
          <pc:docMk/>
          <pc:sldMk cId="2001287940" sldId="739"/>
        </pc:sldMkLst>
        <pc:spChg chg="mod">
          <ac:chgData name="Yoel Kortick" userId="167978f5-7f40-4909-85d5-d4149554ad4e" providerId="ADAL" clId="{AC0AA298-EED5-4A7B-8E9A-B03F65E33ABB}" dt="2024-07-04T06:11:20.676" v="566"/>
          <ac:spMkLst>
            <pc:docMk/>
            <pc:sldMk cId="2001287940" sldId="739"/>
            <ac:spMk id="10" creationId="{4C5297D4-1A90-BA7E-1EA2-3486955EA032}"/>
          </ac:spMkLst>
        </pc:spChg>
      </pc:sldChg>
      <pc:sldChg chg="modSp del">
        <pc:chgData name="Yoel Kortick" userId="167978f5-7f40-4909-85d5-d4149554ad4e" providerId="ADAL" clId="{AC0AA298-EED5-4A7B-8E9A-B03F65E33ABB}" dt="2024-07-04T06:56:13.212" v="1896" actId="47"/>
        <pc:sldMkLst>
          <pc:docMk/>
          <pc:sldMk cId="4191286983" sldId="740"/>
        </pc:sldMkLst>
        <pc:spChg chg="mod">
          <ac:chgData name="Yoel Kortick" userId="167978f5-7f40-4909-85d5-d4149554ad4e" providerId="ADAL" clId="{AC0AA298-EED5-4A7B-8E9A-B03F65E33ABB}" dt="2024-07-04T06:11:20.676" v="566"/>
          <ac:spMkLst>
            <pc:docMk/>
            <pc:sldMk cId="4191286983" sldId="740"/>
            <ac:spMk id="10" creationId="{4C5297D4-1A90-BA7E-1EA2-3486955EA032}"/>
          </ac:spMkLst>
        </pc:spChg>
      </pc:sldChg>
      <pc:sldChg chg="modSp del">
        <pc:chgData name="Yoel Kortick" userId="167978f5-7f40-4909-85d5-d4149554ad4e" providerId="ADAL" clId="{AC0AA298-EED5-4A7B-8E9A-B03F65E33ABB}" dt="2024-07-04T06:56:13.983" v="1897" actId="47"/>
        <pc:sldMkLst>
          <pc:docMk/>
          <pc:sldMk cId="324569385" sldId="741"/>
        </pc:sldMkLst>
        <pc:spChg chg="mod">
          <ac:chgData name="Yoel Kortick" userId="167978f5-7f40-4909-85d5-d4149554ad4e" providerId="ADAL" clId="{AC0AA298-EED5-4A7B-8E9A-B03F65E33ABB}" dt="2024-07-04T06:11:20.676" v="566"/>
          <ac:spMkLst>
            <pc:docMk/>
            <pc:sldMk cId="324569385" sldId="741"/>
            <ac:spMk id="10" creationId="{4C5297D4-1A90-BA7E-1EA2-3486955EA032}"/>
          </ac:spMkLst>
        </pc:spChg>
      </pc:sldChg>
      <pc:sldChg chg="modSp del">
        <pc:chgData name="Yoel Kortick" userId="167978f5-7f40-4909-85d5-d4149554ad4e" providerId="ADAL" clId="{AC0AA298-EED5-4A7B-8E9A-B03F65E33ABB}" dt="2024-07-04T06:56:14.893" v="1898" actId="47"/>
        <pc:sldMkLst>
          <pc:docMk/>
          <pc:sldMk cId="2250417855" sldId="742"/>
        </pc:sldMkLst>
        <pc:spChg chg="mod">
          <ac:chgData name="Yoel Kortick" userId="167978f5-7f40-4909-85d5-d4149554ad4e" providerId="ADAL" clId="{AC0AA298-EED5-4A7B-8E9A-B03F65E33ABB}" dt="2024-07-04T06:11:20.676" v="566"/>
          <ac:spMkLst>
            <pc:docMk/>
            <pc:sldMk cId="2250417855" sldId="742"/>
            <ac:spMk id="10" creationId="{4C5297D4-1A90-BA7E-1EA2-3486955EA032}"/>
          </ac:spMkLst>
        </pc:spChg>
      </pc:sldChg>
      <pc:sldChg chg="modSp del">
        <pc:chgData name="Yoel Kortick" userId="167978f5-7f40-4909-85d5-d4149554ad4e" providerId="ADAL" clId="{AC0AA298-EED5-4A7B-8E9A-B03F65E33ABB}" dt="2024-07-04T06:56:15.709" v="1899" actId="47"/>
        <pc:sldMkLst>
          <pc:docMk/>
          <pc:sldMk cId="6338821" sldId="743"/>
        </pc:sldMkLst>
        <pc:spChg chg="mod">
          <ac:chgData name="Yoel Kortick" userId="167978f5-7f40-4909-85d5-d4149554ad4e" providerId="ADAL" clId="{AC0AA298-EED5-4A7B-8E9A-B03F65E33ABB}" dt="2024-07-04T06:11:20.676" v="566"/>
          <ac:spMkLst>
            <pc:docMk/>
            <pc:sldMk cId="6338821" sldId="743"/>
            <ac:spMk id="10" creationId="{4C5297D4-1A90-BA7E-1EA2-3486955EA032}"/>
          </ac:spMkLst>
        </pc:spChg>
      </pc:sldChg>
      <pc:sldChg chg="addSp delSp modSp mod">
        <pc:chgData name="Yoel Kortick" userId="167978f5-7f40-4909-85d5-d4149554ad4e" providerId="ADAL" clId="{AC0AA298-EED5-4A7B-8E9A-B03F65E33ABB}" dt="2024-07-05T05:11:31.501" v="7933" actId="1076"/>
        <pc:sldMkLst>
          <pc:docMk/>
          <pc:sldMk cId="255888119" sldId="744"/>
        </pc:sldMkLst>
        <pc:spChg chg="add mod">
          <ac:chgData name="Yoel Kortick" userId="167978f5-7f40-4909-85d5-d4149554ad4e" providerId="ADAL" clId="{AC0AA298-EED5-4A7B-8E9A-B03F65E33ABB}" dt="2024-07-05T05:11:31.501" v="7933" actId="1076"/>
          <ac:spMkLst>
            <pc:docMk/>
            <pc:sldMk cId="255888119" sldId="744"/>
            <ac:spMk id="3" creationId="{6EC7C6A2-22FB-FA79-20D6-63943A48EF37}"/>
          </ac:spMkLst>
        </pc:spChg>
        <pc:spChg chg="add del mod">
          <ac:chgData name="Yoel Kortick" userId="167978f5-7f40-4909-85d5-d4149554ad4e" providerId="ADAL" clId="{AC0AA298-EED5-4A7B-8E9A-B03F65E33ABB}" dt="2024-07-04T06:52:27.883" v="1637" actId="478"/>
          <ac:spMkLst>
            <pc:docMk/>
            <pc:sldMk cId="255888119" sldId="744"/>
            <ac:spMk id="3" creationId="{795F6EB5-52CD-19C1-6A2C-437F5CB5752C}"/>
          </ac:spMkLst>
        </pc:spChg>
        <pc:spChg chg="add mod">
          <ac:chgData name="Yoel Kortick" userId="167978f5-7f40-4909-85d5-d4149554ad4e" providerId="ADAL" clId="{AC0AA298-EED5-4A7B-8E9A-B03F65E33ABB}" dt="2024-07-04T06:55:26.589" v="1887" actId="14100"/>
          <ac:spMkLst>
            <pc:docMk/>
            <pc:sldMk cId="255888119" sldId="744"/>
            <ac:spMk id="6" creationId="{F2FF2428-B351-EB4E-28AF-AC9FB4E84198}"/>
          </ac:spMkLst>
        </pc:spChg>
        <pc:spChg chg="mod">
          <ac:chgData name="Yoel Kortick" userId="167978f5-7f40-4909-85d5-d4149554ad4e" providerId="ADAL" clId="{AC0AA298-EED5-4A7B-8E9A-B03F65E33ABB}" dt="2024-07-04T13:20:50.440" v="3902" actId="20577"/>
          <ac:spMkLst>
            <pc:docMk/>
            <pc:sldMk cId="255888119" sldId="744"/>
            <ac:spMk id="10" creationId="{4C5297D4-1A90-BA7E-1EA2-3486955EA032}"/>
          </ac:spMkLst>
        </pc:spChg>
        <pc:spChg chg="del">
          <ac:chgData name="Yoel Kortick" userId="167978f5-7f40-4909-85d5-d4149554ad4e" providerId="ADAL" clId="{AC0AA298-EED5-4A7B-8E9A-B03F65E33ABB}" dt="2024-07-04T06:52:26.718" v="1636" actId="478"/>
          <ac:spMkLst>
            <pc:docMk/>
            <pc:sldMk cId="255888119" sldId="744"/>
            <ac:spMk id="11" creationId="{1ACE3884-5DD3-4F86-13C6-FF34F1D35C8C}"/>
          </ac:spMkLst>
        </pc:spChg>
        <pc:spChg chg="add">
          <ac:chgData name="Yoel Kortick" userId="167978f5-7f40-4909-85d5-d4149554ad4e" providerId="ADAL" clId="{AC0AA298-EED5-4A7B-8E9A-B03F65E33ABB}" dt="2024-07-04T06:55:57.318" v="1890" actId="11529"/>
          <ac:spMkLst>
            <pc:docMk/>
            <pc:sldMk cId="255888119" sldId="744"/>
            <ac:spMk id="12" creationId="{8B0F219A-10E2-BE45-1A43-0F1797CF95E3}"/>
          </ac:spMkLst>
        </pc:spChg>
        <pc:picChg chg="add mod">
          <ac:chgData name="Yoel Kortick" userId="167978f5-7f40-4909-85d5-d4149554ad4e" providerId="ADAL" clId="{AC0AA298-EED5-4A7B-8E9A-B03F65E33ABB}" dt="2024-07-05T05:10:47.902" v="7874" actId="1076"/>
          <ac:picMkLst>
            <pc:docMk/>
            <pc:sldMk cId="255888119" sldId="744"/>
            <ac:picMk id="5" creationId="{8E685F7B-40B9-A3D8-C821-2576FD909FED}"/>
          </ac:picMkLst>
        </pc:picChg>
        <pc:cxnChg chg="add mod">
          <ac:chgData name="Yoel Kortick" userId="167978f5-7f40-4909-85d5-d4149554ad4e" providerId="ADAL" clId="{AC0AA298-EED5-4A7B-8E9A-B03F65E33ABB}" dt="2024-07-05T05:11:29.014" v="7932" actId="14100"/>
          <ac:cxnSpMkLst>
            <pc:docMk/>
            <pc:sldMk cId="255888119" sldId="744"/>
            <ac:cxnSpMk id="2" creationId="{21D28F7E-873F-C215-249F-F744568CAA60}"/>
          </ac:cxnSpMkLst>
        </pc:cxnChg>
        <pc:cxnChg chg="add">
          <ac:chgData name="Yoel Kortick" userId="167978f5-7f40-4909-85d5-d4149554ad4e" providerId="ADAL" clId="{AC0AA298-EED5-4A7B-8E9A-B03F65E33ABB}" dt="2024-07-04T06:55:36.168" v="1888" actId="11529"/>
          <ac:cxnSpMkLst>
            <pc:docMk/>
            <pc:sldMk cId="255888119" sldId="744"/>
            <ac:cxnSpMk id="8" creationId="{A13B508F-64E2-BFDA-162D-1E43E7E6836D}"/>
          </ac:cxnSpMkLst>
        </pc:cxnChg>
      </pc:sldChg>
      <pc:sldChg chg="modSp del">
        <pc:chgData name="Yoel Kortick" userId="167978f5-7f40-4909-85d5-d4149554ad4e" providerId="ADAL" clId="{AC0AA298-EED5-4A7B-8E9A-B03F65E33ABB}" dt="2024-07-04T06:56:02.848" v="1891" actId="47"/>
        <pc:sldMkLst>
          <pc:docMk/>
          <pc:sldMk cId="1201906778" sldId="745"/>
        </pc:sldMkLst>
        <pc:spChg chg="mod">
          <ac:chgData name="Yoel Kortick" userId="167978f5-7f40-4909-85d5-d4149554ad4e" providerId="ADAL" clId="{AC0AA298-EED5-4A7B-8E9A-B03F65E33ABB}" dt="2024-07-04T06:11:20.676" v="566"/>
          <ac:spMkLst>
            <pc:docMk/>
            <pc:sldMk cId="1201906778" sldId="745"/>
            <ac:spMk id="10" creationId="{4C5297D4-1A90-BA7E-1EA2-3486955EA032}"/>
          </ac:spMkLst>
        </pc:spChg>
      </pc:sldChg>
      <pc:sldChg chg="del">
        <pc:chgData name="Yoel Kortick" userId="167978f5-7f40-4909-85d5-d4149554ad4e" providerId="ADAL" clId="{AC0AA298-EED5-4A7B-8E9A-B03F65E33ABB}" dt="2024-07-04T07:09:49.826" v="1906" actId="47"/>
        <pc:sldMkLst>
          <pc:docMk/>
          <pc:sldMk cId="3942690071" sldId="746"/>
        </pc:sldMkLst>
      </pc:sldChg>
      <pc:sldChg chg="del">
        <pc:chgData name="Yoel Kortick" userId="167978f5-7f40-4909-85d5-d4149554ad4e" providerId="ADAL" clId="{AC0AA298-EED5-4A7B-8E9A-B03F65E33ABB}" dt="2024-07-04T07:09:50.221" v="1907" actId="47"/>
        <pc:sldMkLst>
          <pc:docMk/>
          <pc:sldMk cId="3537061899" sldId="747"/>
        </pc:sldMkLst>
      </pc:sldChg>
      <pc:sldChg chg="del">
        <pc:chgData name="Yoel Kortick" userId="167978f5-7f40-4909-85d5-d4149554ad4e" providerId="ADAL" clId="{AC0AA298-EED5-4A7B-8E9A-B03F65E33ABB}" dt="2024-07-04T07:09:50.555" v="1908" actId="47"/>
        <pc:sldMkLst>
          <pc:docMk/>
          <pc:sldMk cId="2674239236" sldId="748"/>
        </pc:sldMkLst>
      </pc:sldChg>
      <pc:sldChg chg="del">
        <pc:chgData name="Yoel Kortick" userId="167978f5-7f40-4909-85d5-d4149554ad4e" providerId="ADAL" clId="{AC0AA298-EED5-4A7B-8E9A-B03F65E33ABB}" dt="2024-07-04T07:09:50.905" v="1909" actId="47"/>
        <pc:sldMkLst>
          <pc:docMk/>
          <pc:sldMk cId="3846019292" sldId="749"/>
        </pc:sldMkLst>
      </pc:sldChg>
      <pc:sldChg chg="del">
        <pc:chgData name="Yoel Kortick" userId="167978f5-7f40-4909-85d5-d4149554ad4e" providerId="ADAL" clId="{AC0AA298-EED5-4A7B-8E9A-B03F65E33ABB}" dt="2024-07-04T07:09:51.357" v="1910" actId="47"/>
        <pc:sldMkLst>
          <pc:docMk/>
          <pc:sldMk cId="366716376" sldId="750"/>
        </pc:sldMkLst>
      </pc:sldChg>
      <pc:sldChg chg="del">
        <pc:chgData name="Yoel Kortick" userId="167978f5-7f40-4909-85d5-d4149554ad4e" providerId="ADAL" clId="{AC0AA298-EED5-4A7B-8E9A-B03F65E33ABB}" dt="2024-07-04T07:09:51.712" v="1911" actId="47"/>
        <pc:sldMkLst>
          <pc:docMk/>
          <pc:sldMk cId="4224374813" sldId="751"/>
        </pc:sldMkLst>
      </pc:sldChg>
      <pc:sldChg chg="del">
        <pc:chgData name="Yoel Kortick" userId="167978f5-7f40-4909-85d5-d4149554ad4e" providerId="ADAL" clId="{AC0AA298-EED5-4A7B-8E9A-B03F65E33ABB}" dt="2024-07-04T07:09:52.111" v="1912" actId="47"/>
        <pc:sldMkLst>
          <pc:docMk/>
          <pc:sldMk cId="2832285688" sldId="752"/>
        </pc:sldMkLst>
      </pc:sldChg>
      <pc:sldChg chg="del">
        <pc:chgData name="Yoel Kortick" userId="167978f5-7f40-4909-85d5-d4149554ad4e" providerId="ADAL" clId="{AC0AA298-EED5-4A7B-8E9A-B03F65E33ABB}" dt="2024-07-04T07:09:52.510" v="1913" actId="47"/>
        <pc:sldMkLst>
          <pc:docMk/>
          <pc:sldMk cId="276404225" sldId="753"/>
        </pc:sldMkLst>
      </pc:sldChg>
      <pc:sldChg chg="del">
        <pc:chgData name="Yoel Kortick" userId="167978f5-7f40-4909-85d5-d4149554ad4e" providerId="ADAL" clId="{AC0AA298-EED5-4A7B-8E9A-B03F65E33ABB}" dt="2024-07-04T07:09:52.884" v="1914" actId="47"/>
        <pc:sldMkLst>
          <pc:docMk/>
          <pc:sldMk cId="929827221" sldId="754"/>
        </pc:sldMkLst>
      </pc:sldChg>
      <pc:sldChg chg="del">
        <pc:chgData name="Yoel Kortick" userId="167978f5-7f40-4909-85d5-d4149554ad4e" providerId="ADAL" clId="{AC0AA298-EED5-4A7B-8E9A-B03F65E33ABB}" dt="2024-07-04T07:09:53.310" v="1915" actId="47"/>
        <pc:sldMkLst>
          <pc:docMk/>
          <pc:sldMk cId="3679156355" sldId="755"/>
        </pc:sldMkLst>
      </pc:sldChg>
      <pc:sldChg chg="del">
        <pc:chgData name="Yoel Kortick" userId="167978f5-7f40-4909-85d5-d4149554ad4e" providerId="ADAL" clId="{AC0AA298-EED5-4A7B-8E9A-B03F65E33ABB}" dt="2024-07-04T07:09:53.740" v="1916" actId="47"/>
        <pc:sldMkLst>
          <pc:docMk/>
          <pc:sldMk cId="4087801040" sldId="756"/>
        </pc:sldMkLst>
      </pc:sldChg>
      <pc:sldChg chg="del">
        <pc:chgData name="Yoel Kortick" userId="167978f5-7f40-4909-85d5-d4149554ad4e" providerId="ADAL" clId="{AC0AA298-EED5-4A7B-8E9A-B03F65E33ABB}" dt="2024-07-04T07:09:54.130" v="1917" actId="47"/>
        <pc:sldMkLst>
          <pc:docMk/>
          <pc:sldMk cId="805533115" sldId="757"/>
        </pc:sldMkLst>
      </pc:sldChg>
      <pc:sldChg chg="del">
        <pc:chgData name="Yoel Kortick" userId="167978f5-7f40-4909-85d5-d4149554ad4e" providerId="ADAL" clId="{AC0AA298-EED5-4A7B-8E9A-B03F65E33ABB}" dt="2024-07-04T07:09:54.522" v="1918" actId="47"/>
        <pc:sldMkLst>
          <pc:docMk/>
          <pc:sldMk cId="1584238136" sldId="758"/>
        </pc:sldMkLst>
      </pc:sldChg>
      <pc:sldChg chg="modSp mod">
        <pc:chgData name="Yoel Kortick" userId="167978f5-7f40-4909-85d5-d4149554ad4e" providerId="ADAL" clId="{AC0AA298-EED5-4A7B-8E9A-B03F65E33ABB}" dt="2024-07-04T07:10:21.762" v="1921"/>
        <pc:sldMkLst>
          <pc:docMk/>
          <pc:sldMk cId="205476733" sldId="759"/>
        </pc:sldMkLst>
        <pc:spChg chg="mod">
          <ac:chgData name="Yoel Kortick" userId="167978f5-7f40-4909-85d5-d4149554ad4e" providerId="ADAL" clId="{AC0AA298-EED5-4A7B-8E9A-B03F65E33ABB}" dt="2024-07-04T07:10:21.762" v="1921"/>
          <ac:spMkLst>
            <pc:docMk/>
            <pc:sldMk cId="205476733" sldId="759"/>
            <ac:spMk id="13" creationId="{F4F9CE6C-EB7E-DBFE-C77E-B97A93A03817}"/>
          </ac:spMkLst>
        </pc:spChg>
      </pc:sldChg>
      <pc:sldChg chg="modSp del">
        <pc:chgData name="Yoel Kortick" userId="167978f5-7f40-4909-85d5-d4149554ad4e" providerId="ADAL" clId="{AC0AA298-EED5-4A7B-8E9A-B03F65E33ABB}" dt="2024-07-04T11:43:59.709" v="2719" actId="47"/>
        <pc:sldMkLst>
          <pc:docMk/>
          <pc:sldMk cId="276697116" sldId="760"/>
        </pc:sldMkLst>
        <pc:spChg chg="mod">
          <ac:chgData name="Yoel Kortick" userId="167978f5-7f40-4909-85d5-d4149554ad4e" providerId="ADAL" clId="{AC0AA298-EED5-4A7B-8E9A-B03F65E33ABB}" dt="2024-07-04T07:10:21.762" v="1921"/>
          <ac:spMkLst>
            <pc:docMk/>
            <pc:sldMk cId="276697116" sldId="760"/>
            <ac:spMk id="10" creationId="{4C5297D4-1A90-BA7E-1EA2-3486955EA032}"/>
          </ac:spMkLst>
        </pc:spChg>
      </pc:sldChg>
      <pc:sldChg chg="modSp del">
        <pc:chgData name="Yoel Kortick" userId="167978f5-7f40-4909-85d5-d4149554ad4e" providerId="ADAL" clId="{AC0AA298-EED5-4A7B-8E9A-B03F65E33ABB}" dt="2024-07-04T11:44:01.174" v="2720" actId="47"/>
        <pc:sldMkLst>
          <pc:docMk/>
          <pc:sldMk cId="674158445" sldId="761"/>
        </pc:sldMkLst>
        <pc:spChg chg="mod">
          <ac:chgData name="Yoel Kortick" userId="167978f5-7f40-4909-85d5-d4149554ad4e" providerId="ADAL" clId="{AC0AA298-EED5-4A7B-8E9A-B03F65E33ABB}" dt="2024-07-04T07:10:21.762" v="1921"/>
          <ac:spMkLst>
            <pc:docMk/>
            <pc:sldMk cId="674158445" sldId="761"/>
            <ac:spMk id="10" creationId="{4C5297D4-1A90-BA7E-1EA2-3486955EA032}"/>
          </ac:spMkLst>
        </pc:spChg>
      </pc:sldChg>
      <pc:sldChg chg="addSp delSp modSp mod">
        <pc:chgData name="Yoel Kortick" userId="167978f5-7f40-4909-85d5-d4149554ad4e" providerId="ADAL" clId="{AC0AA298-EED5-4A7B-8E9A-B03F65E33ABB}" dt="2024-07-05T05:18:02.530" v="8166"/>
        <pc:sldMkLst>
          <pc:docMk/>
          <pc:sldMk cId="23362046" sldId="762"/>
        </pc:sldMkLst>
        <pc:spChg chg="del">
          <ac:chgData name="Yoel Kortick" userId="167978f5-7f40-4909-85d5-d4149554ad4e" providerId="ADAL" clId="{AC0AA298-EED5-4A7B-8E9A-B03F65E33ABB}" dt="2024-07-04T07:23:24.094" v="1925" actId="478"/>
          <ac:spMkLst>
            <pc:docMk/>
            <pc:sldMk cId="23362046" sldId="762"/>
            <ac:spMk id="4" creationId="{7607213B-A963-BD4C-C936-731C92C95FE4}"/>
          </ac:spMkLst>
        </pc:spChg>
        <pc:spChg chg="add del mod">
          <ac:chgData name="Yoel Kortick" userId="167978f5-7f40-4909-85d5-d4149554ad4e" providerId="ADAL" clId="{AC0AA298-EED5-4A7B-8E9A-B03F65E33ABB}" dt="2024-07-04T07:23:20.803" v="1923" actId="478"/>
          <ac:spMkLst>
            <pc:docMk/>
            <pc:sldMk cId="23362046" sldId="762"/>
            <ac:spMk id="5" creationId="{6067F1CB-31BD-69C6-FB1E-3D2A8BA9327D}"/>
          </ac:spMkLst>
        </pc:spChg>
        <pc:spChg chg="mod">
          <ac:chgData name="Yoel Kortick" userId="167978f5-7f40-4909-85d5-d4149554ad4e" providerId="ADAL" clId="{AC0AA298-EED5-4A7B-8E9A-B03F65E33ABB}" dt="2024-07-04T07:10:21.762" v="1921"/>
          <ac:spMkLst>
            <pc:docMk/>
            <pc:sldMk cId="23362046" sldId="762"/>
            <ac:spMk id="10" creationId="{4C5297D4-1A90-BA7E-1EA2-3486955EA032}"/>
          </ac:spMkLst>
        </pc:spChg>
        <pc:spChg chg="del mod">
          <ac:chgData name="Yoel Kortick" userId="167978f5-7f40-4909-85d5-d4149554ad4e" providerId="ADAL" clId="{AC0AA298-EED5-4A7B-8E9A-B03F65E33ABB}" dt="2024-07-04T07:23:19.951" v="1922" actId="478"/>
          <ac:spMkLst>
            <pc:docMk/>
            <pc:sldMk cId="23362046" sldId="762"/>
            <ac:spMk id="11" creationId="{1ACE3884-5DD3-4F86-13C6-FF34F1D35C8C}"/>
          </ac:spMkLst>
        </pc:spChg>
        <pc:graphicFrameChg chg="add mod modGraphic">
          <ac:chgData name="Yoel Kortick" userId="167978f5-7f40-4909-85d5-d4149554ad4e" providerId="ADAL" clId="{AC0AA298-EED5-4A7B-8E9A-B03F65E33ABB}" dt="2024-07-05T05:18:02.530" v="8166"/>
          <ac:graphicFrameMkLst>
            <pc:docMk/>
            <pc:sldMk cId="23362046" sldId="762"/>
            <ac:graphicFrameMk id="6" creationId="{21A1D94E-4131-9E46-511B-66B56A3ACD77}"/>
          </ac:graphicFrameMkLst>
        </pc:graphicFrameChg>
        <pc:picChg chg="del">
          <ac:chgData name="Yoel Kortick" userId="167978f5-7f40-4909-85d5-d4149554ad4e" providerId="ADAL" clId="{AC0AA298-EED5-4A7B-8E9A-B03F65E33ABB}" dt="2024-07-04T07:23:22.172" v="1924" actId="478"/>
          <ac:picMkLst>
            <pc:docMk/>
            <pc:sldMk cId="23362046" sldId="762"/>
            <ac:picMk id="3" creationId="{F3F72FC9-BCDB-F0B7-0D88-60F1DCFD6369}"/>
          </ac:picMkLst>
        </pc:picChg>
      </pc:sldChg>
      <pc:sldChg chg="modSp del">
        <pc:chgData name="Yoel Kortick" userId="167978f5-7f40-4909-85d5-d4149554ad4e" providerId="ADAL" clId="{AC0AA298-EED5-4A7B-8E9A-B03F65E33ABB}" dt="2024-07-04T11:43:56.232" v="2717" actId="47"/>
        <pc:sldMkLst>
          <pc:docMk/>
          <pc:sldMk cId="161312639" sldId="763"/>
        </pc:sldMkLst>
        <pc:spChg chg="mod">
          <ac:chgData name="Yoel Kortick" userId="167978f5-7f40-4909-85d5-d4149554ad4e" providerId="ADAL" clId="{AC0AA298-EED5-4A7B-8E9A-B03F65E33ABB}" dt="2024-07-04T07:10:21.762" v="1921"/>
          <ac:spMkLst>
            <pc:docMk/>
            <pc:sldMk cId="161312639" sldId="763"/>
            <ac:spMk id="10" creationId="{4C5297D4-1A90-BA7E-1EA2-3486955EA032}"/>
          </ac:spMkLst>
        </pc:spChg>
      </pc:sldChg>
      <pc:sldChg chg="modSp del">
        <pc:chgData name="Yoel Kortick" userId="167978f5-7f40-4909-85d5-d4149554ad4e" providerId="ADAL" clId="{AC0AA298-EED5-4A7B-8E9A-B03F65E33ABB}" dt="2024-07-04T11:43:58.168" v="2718" actId="47"/>
        <pc:sldMkLst>
          <pc:docMk/>
          <pc:sldMk cId="3612287615" sldId="764"/>
        </pc:sldMkLst>
        <pc:spChg chg="mod">
          <ac:chgData name="Yoel Kortick" userId="167978f5-7f40-4909-85d5-d4149554ad4e" providerId="ADAL" clId="{AC0AA298-EED5-4A7B-8E9A-B03F65E33ABB}" dt="2024-07-04T07:10:21.762" v="1921"/>
          <ac:spMkLst>
            <pc:docMk/>
            <pc:sldMk cId="3612287615" sldId="764"/>
            <ac:spMk id="10" creationId="{4C5297D4-1A90-BA7E-1EA2-3486955EA032}"/>
          </ac:spMkLst>
        </pc:spChg>
      </pc:sldChg>
      <pc:sldChg chg="addSp delSp modSp mod">
        <pc:chgData name="Yoel Kortick" userId="167978f5-7f40-4909-85d5-d4149554ad4e" providerId="ADAL" clId="{AC0AA298-EED5-4A7B-8E9A-B03F65E33ABB}" dt="2024-07-05T05:12:50.772" v="8029" actId="1076"/>
        <pc:sldMkLst>
          <pc:docMk/>
          <pc:sldMk cId="912262870" sldId="765"/>
        </pc:sldMkLst>
        <pc:spChg chg="add mod">
          <ac:chgData name="Yoel Kortick" userId="167978f5-7f40-4909-85d5-d4149554ad4e" providerId="ADAL" clId="{AC0AA298-EED5-4A7B-8E9A-B03F65E33ABB}" dt="2024-07-05T02:21:42.758" v="4354" actId="14100"/>
          <ac:spMkLst>
            <pc:docMk/>
            <pc:sldMk cId="912262870" sldId="765"/>
            <ac:spMk id="2" creationId="{B86A9D2F-02ED-0FEC-601C-1D164B30CB89}"/>
          </ac:spMkLst>
        </pc:spChg>
        <pc:spChg chg="add mod">
          <ac:chgData name="Yoel Kortick" userId="167978f5-7f40-4909-85d5-d4149554ad4e" providerId="ADAL" clId="{AC0AA298-EED5-4A7B-8E9A-B03F65E33ABB}" dt="2024-07-05T05:12:50.772" v="8029" actId="1076"/>
          <ac:spMkLst>
            <pc:docMk/>
            <pc:sldMk cId="912262870" sldId="765"/>
            <ac:spMk id="3" creationId="{65A28DB1-4DA4-13BA-682C-C7AC649F498A}"/>
          </ac:spMkLst>
        </pc:spChg>
        <pc:spChg chg="mod">
          <ac:chgData name="Yoel Kortick" userId="167978f5-7f40-4909-85d5-d4149554ad4e" providerId="ADAL" clId="{AC0AA298-EED5-4A7B-8E9A-B03F65E33ABB}" dt="2024-07-04T11:22:51.688" v="2429" actId="14100"/>
          <ac:spMkLst>
            <pc:docMk/>
            <pc:sldMk cId="912262870" sldId="765"/>
            <ac:spMk id="4" creationId="{7607213B-A963-BD4C-C936-731C92C95FE4}"/>
          </ac:spMkLst>
        </pc:spChg>
        <pc:spChg chg="add mod">
          <ac:chgData name="Yoel Kortick" userId="167978f5-7f40-4909-85d5-d4149554ad4e" providerId="ADAL" clId="{AC0AA298-EED5-4A7B-8E9A-B03F65E33ABB}" dt="2024-07-04T11:23:00.206" v="2431" actId="14100"/>
          <ac:spMkLst>
            <pc:docMk/>
            <pc:sldMk cId="912262870" sldId="765"/>
            <ac:spMk id="6" creationId="{5A871B06-1565-6201-2DBC-0CCC99078A34}"/>
          </ac:spMkLst>
        </pc:spChg>
        <pc:spChg chg="mod">
          <ac:chgData name="Yoel Kortick" userId="167978f5-7f40-4909-85d5-d4149554ad4e" providerId="ADAL" clId="{AC0AA298-EED5-4A7B-8E9A-B03F65E33ABB}" dt="2024-07-04T07:10:21.762" v="1921"/>
          <ac:spMkLst>
            <pc:docMk/>
            <pc:sldMk cId="912262870" sldId="765"/>
            <ac:spMk id="10" creationId="{4C5297D4-1A90-BA7E-1EA2-3486955EA032}"/>
          </ac:spMkLst>
        </pc:spChg>
        <pc:spChg chg="mod">
          <ac:chgData name="Yoel Kortick" userId="167978f5-7f40-4909-85d5-d4149554ad4e" providerId="ADAL" clId="{AC0AA298-EED5-4A7B-8E9A-B03F65E33ABB}" dt="2024-07-04T11:21:28.886" v="2421" actId="255"/>
          <ac:spMkLst>
            <pc:docMk/>
            <pc:sldMk cId="912262870" sldId="765"/>
            <ac:spMk id="11" creationId="{1ACE3884-5DD3-4F86-13C6-FF34F1D35C8C}"/>
          </ac:spMkLst>
        </pc:spChg>
        <pc:picChg chg="del">
          <ac:chgData name="Yoel Kortick" userId="167978f5-7f40-4909-85d5-d4149554ad4e" providerId="ADAL" clId="{AC0AA298-EED5-4A7B-8E9A-B03F65E33ABB}" dt="2024-07-04T11:21:31.559" v="2422" actId="478"/>
          <ac:picMkLst>
            <pc:docMk/>
            <pc:sldMk cId="912262870" sldId="765"/>
            <ac:picMk id="3" creationId="{F3F72FC9-BCDB-F0B7-0D88-60F1DCFD6369}"/>
          </ac:picMkLst>
        </pc:picChg>
        <pc:picChg chg="add mod ord">
          <ac:chgData name="Yoel Kortick" userId="167978f5-7f40-4909-85d5-d4149554ad4e" providerId="ADAL" clId="{AC0AA298-EED5-4A7B-8E9A-B03F65E33ABB}" dt="2024-07-04T11:22:42.185" v="2427" actId="167"/>
          <ac:picMkLst>
            <pc:docMk/>
            <pc:sldMk cId="912262870" sldId="765"/>
            <ac:picMk id="5" creationId="{C4AAAE9A-9FE4-C5FE-3C2A-A99A7ABE2BEA}"/>
          </ac:picMkLst>
        </pc:picChg>
      </pc:sldChg>
      <pc:sldChg chg="modSp mod">
        <pc:chgData name="Yoel Kortick" userId="167978f5-7f40-4909-85d5-d4149554ad4e" providerId="ADAL" clId="{AC0AA298-EED5-4A7B-8E9A-B03F65E33ABB}" dt="2024-07-05T04:50:44.585" v="7193"/>
        <pc:sldMkLst>
          <pc:docMk/>
          <pc:sldMk cId="2013336910" sldId="766"/>
        </pc:sldMkLst>
        <pc:spChg chg="mod">
          <ac:chgData name="Yoel Kortick" userId="167978f5-7f40-4909-85d5-d4149554ad4e" providerId="ADAL" clId="{AC0AA298-EED5-4A7B-8E9A-B03F65E33ABB}" dt="2024-07-05T04:50:44.585" v="7193"/>
          <ac:spMkLst>
            <pc:docMk/>
            <pc:sldMk cId="2013336910" sldId="766"/>
            <ac:spMk id="13" creationId="{F4F9CE6C-EB7E-DBFE-C77E-B97A93A03817}"/>
          </ac:spMkLst>
        </pc:spChg>
      </pc:sldChg>
      <pc:sldChg chg="addSp delSp modSp mod">
        <pc:chgData name="Yoel Kortick" userId="167978f5-7f40-4909-85d5-d4149554ad4e" providerId="ADAL" clId="{AC0AA298-EED5-4A7B-8E9A-B03F65E33ABB}" dt="2024-07-05T05:17:33.845" v="8165" actId="14100"/>
        <pc:sldMkLst>
          <pc:docMk/>
          <pc:sldMk cId="1368566295" sldId="767"/>
        </pc:sldMkLst>
        <pc:spChg chg="del">
          <ac:chgData name="Yoel Kortick" userId="167978f5-7f40-4909-85d5-d4149554ad4e" providerId="ADAL" clId="{AC0AA298-EED5-4A7B-8E9A-B03F65E33ABB}" dt="2024-07-04T11:58:05.448" v="2819" actId="478"/>
          <ac:spMkLst>
            <pc:docMk/>
            <pc:sldMk cId="1368566295" sldId="767"/>
            <ac:spMk id="4" creationId="{7607213B-A963-BD4C-C936-731C92C95FE4}"/>
          </ac:spMkLst>
        </pc:spChg>
        <pc:spChg chg="mod">
          <ac:chgData name="Yoel Kortick" userId="167978f5-7f40-4909-85d5-d4149554ad4e" providerId="ADAL" clId="{AC0AA298-EED5-4A7B-8E9A-B03F65E33ABB}" dt="2024-07-05T04:50:44.585" v="7193"/>
          <ac:spMkLst>
            <pc:docMk/>
            <pc:sldMk cId="1368566295" sldId="767"/>
            <ac:spMk id="10" creationId="{4C5297D4-1A90-BA7E-1EA2-3486955EA032}"/>
          </ac:spMkLst>
        </pc:spChg>
        <pc:spChg chg="mod">
          <ac:chgData name="Yoel Kortick" userId="167978f5-7f40-4909-85d5-d4149554ad4e" providerId="ADAL" clId="{AC0AA298-EED5-4A7B-8E9A-B03F65E33ABB}" dt="2024-07-05T05:17:33.845" v="8165" actId="14100"/>
          <ac:spMkLst>
            <pc:docMk/>
            <pc:sldMk cId="1368566295" sldId="767"/>
            <ac:spMk id="11" creationId="{1ACE3884-5DD3-4F86-13C6-FF34F1D35C8C}"/>
          </ac:spMkLst>
        </pc:spChg>
        <pc:spChg chg="add mod">
          <ac:chgData name="Yoel Kortick" userId="167978f5-7f40-4909-85d5-d4149554ad4e" providerId="ADAL" clId="{AC0AA298-EED5-4A7B-8E9A-B03F65E33ABB}" dt="2024-07-05T05:17:29.137" v="8164" actId="1036"/>
          <ac:spMkLst>
            <pc:docMk/>
            <pc:sldMk cId="1368566295" sldId="767"/>
            <ac:spMk id="14" creationId="{06B42F43-FCE9-5EE2-06A9-D183AD6ED965}"/>
          </ac:spMkLst>
        </pc:spChg>
        <pc:spChg chg="add mod">
          <ac:chgData name="Yoel Kortick" userId="167978f5-7f40-4909-85d5-d4149554ad4e" providerId="ADAL" clId="{AC0AA298-EED5-4A7B-8E9A-B03F65E33ABB}" dt="2024-07-05T05:17:29.137" v="8164" actId="1036"/>
          <ac:spMkLst>
            <pc:docMk/>
            <pc:sldMk cId="1368566295" sldId="767"/>
            <ac:spMk id="15" creationId="{F55A2D0B-BFD3-CD66-FF41-1B715F0C5B4A}"/>
          </ac:spMkLst>
        </pc:spChg>
        <pc:spChg chg="add mod">
          <ac:chgData name="Yoel Kortick" userId="167978f5-7f40-4909-85d5-d4149554ad4e" providerId="ADAL" clId="{AC0AA298-EED5-4A7B-8E9A-B03F65E33ABB}" dt="2024-07-05T05:17:29.137" v="8164" actId="1036"/>
          <ac:spMkLst>
            <pc:docMk/>
            <pc:sldMk cId="1368566295" sldId="767"/>
            <ac:spMk id="16" creationId="{E103E719-FFAE-947D-5B84-21046BFD9088}"/>
          </ac:spMkLst>
        </pc:spChg>
        <pc:spChg chg="add mod">
          <ac:chgData name="Yoel Kortick" userId="167978f5-7f40-4909-85d5-d4149554ad4e" providerId="ADAL" clId="{AC0AA298-EED5-4A7B-8E9A-B03F65E33ABB}" dt="2024-07-05T05:17:29.137" v="8164" actId="1036"/>
          <ac:spMkLst>
            <pc:docMk/>
            <pc:sldMk cId="1368566295" sldId="767"/>
            <ac:spMk id="17" creationId="{9FFC857C-E785-E3DD-DB57-C27F44CC44CF}"/>
          </ac:spMkLst>
        </pc:spChg>
        <pc:spChg chg="add del mod">
          <ac:chgData name="Yoel Kortick" userId="167978f5-7f40-4909-85d5-d4149554ad4e" providerId="ADAL" clId="{AC0AA298-EED5-4A7B-8E9A-B03F65E33ABB}" dt="2024-07-04T12:10:51.323" v="3505" actId="478"/>
          <ac:spMkLst>
            <pc:docMk/>
            <pc:sldMk cId="1368566295" sldId="767"/>
            <ac:spMk id="18" creationId="{D8B2CEA3-5BC3-3DB0-28AB-51B15224D488}"/>
          </ac:spMkLst>
        </pc:spChg>
        <pc:graphicFrameChg chg="add mod">
          <ac:chgData name="Yoel Kortick" userId="167978f5-7f40-4909-85d5-d4149554ad4e" providerId="ADAL" clId="{AC0AA298-EED5-4A7B-8E9A-B03F65E33ABB}" dt="2024-07-04T11:55:52.168" v="2747"/>
          <ac:graphicFrameMkLst>
            <pc:docMk/>
            <pc:sldMk cId="1368566295" sldId="767"/>
            <ac:graphicFrameMk id="2" creationId="{498C7A7B-B2D3-7175-5732-E1344C20D2DD}"/>
          </ac:graphicFrameMkLst>
        </pc:graphicFrameChg>
        <pc:picChg chg="del">
          <ac:chgData name="Yoel Kortick" userId="167978f5-7f40-4909-85d5-d4149554ad4e" providerId="ADAL" clId="{AC0AA298-EED5-4A7B-8E9A-B03F65E33ABB}" dt="2024-07-04T11:58:02.692" v="2818" actId="478"/>
          <ac:picMkLst>
            <pc:docMk/>
            <pc:sldMk cId="1368566295" sldId="767"/>
            <ac:picMk id="5" creationId="{74D95C09-4F7B-27E8-0754-0845FAEA7BA4}"/>
          </ac:picMkLst>
        </pc:picChg>
        <pc:picChg chg="add mod">
          <ac:chgData name="Yoel Kortick" userId="167978f5-7f40-4909-85d5-d4149554ad4e" providerId="ADAL" clId="{AC0AA298-EED5-4A7B-8E9A-B03F65E33ABB}" dt="2024-07-05T05:17:29.137" v="8164" actId="1036"/>
          <ac:picMkLst>
            <pc:docMk/>
            <pc:sldMk cId="1368566295" sldId="767"/>
            <ac:picMk id="6" creationId="{F537C5B0-7896-D63F-4317-28ADAE09DAAF}"/>
          </ac:picMkLst>
        </pc:picChg>
        <pc:picChg chg="add del mod">
          <ac:chgData name="Yoel Kortick" userId="167978f5-7f40-4909-85d5-d4149554ad4e" providerId="ADAL" clId="{AC0AA298-EED5-4A7B-8E9A-B03F65E33ABB}" dt="2024-07-04T12:03:14.033" v="3027" actId="478"/>
          <ac:picMkLst>
            <pc:docMk/>
            <pc:sldMk cId="1368566295" sldId="767"/>
            <ac:picMk id="8" creationId="{E4EE150C-8BB2-14D2-6E8E-537D66A13769}"/>
          </ac:picMkLst>
        </pc:picChg>
        <pc:picChg chg="add mod">
          <ac:chgData name="Yoel Kortick" userId="167978f5-7f40-4909-85d5-d4149554ad4e" providerId="ADAL" clId="{AC0AA298-EED5-4A7B-8E9A-B03F65E33ABB}" dt="2024-07-05T05:17:29.137" v="8164" actId="1036"/>
          <ac:picMkLst>
            <pc:docMk/>
            <pc:sldMk cId="1368566295" sldId="767"/>
            <ac:picMk id="13" creationId="{A9433C50-68F8-5D8A-DD7D-317CB95C212B}"/>
          </ac:picMkLst>
        </pc:picChg>
      </pc:sldChg>
      <pc:sldChg chg="modSp del">
        <pc:chgData name="Yoel Kortick" userId="167978f5-7f40-4909-85d5-d4149554ad4e" providerId="ADAL" clId="{AC0AA298-EED5-4A7B-8E9A-B03F65E33ABB}" dt="2024-07-04T11:58:10.862" v="2820" actId="47"/>
        <pc:sldMkLst>
          <pc:docMk/>
          <pc:sldMk cId="3921944550" sldId="768"/>
        </pc:sldMkLst>
        <pc:spChg chg="mod">
          <ac:chgData name="Yoel Kortick" userId="167978f5-7f40-4909-85d5-d4149554ad4e" providerId="ADAL" clId="{AC0AA298-EED5-4A7B-8E9A-B03F65E33ABB}" dt="2024-07-04T11:54:27.781" v="2721"/>
          <ac:spMkLst>
            <pc:docMk/>
            <pc:sldMk cId="3921944550" sldId="768"/>
            <ac:spMk id="10" creationId="{4C5297D4-1A90-BA7E-1EA2-3486955EA032}"/>
          </ac:spMkLst>
        </pc:spChg>
      </pc:sldChg>
      <pc:sldChg chg="addSp delSp modSp mod">
        <pc:chgData name="Yoel Kortick" userId="167978f5-7f40-4909-85d5-d4149554ad4e" providerId="ADAL" clId="{AC0AA298-EED5-4A7B-8E9A-B03F65E33ABB}" dt="2024-07-05T04:50:44.585" v="7193"/>
        <pc:sldMkLst>
          <pc:docMk/>
          <pc:sldMk cId="100619303" sldId="769"/>
        </pc:sldMkLst>
        <pc:spChg chg="mod">
          <ac:chgData name="Yoel Kortick" userId="167978f5-7f40-4909-85d5-d4149554ad4e" providerId="ADAL" clId="{AC0AA298-EED5-4A7B-8E9A-B03F65E33ABB}" dt="2024-07-04T11:58:39.750" v="2877" actId="14100"/>
          <ac:spMkLst>
            <pc:docMk/>
            <pc:sldMk cId="100619303" sldId="769"/>
            <ac:spMk id="4" creationId="{7607213B-A963-BD4C-C936-731C92C95FE4}"/>
          </ac:spMkLst>
        </pc:spChg>
        <pc:spChg chg="add mod">
          <ac:chgData name="Yoel Kortick" userId="167978f5-7f40-4909-85d5-d4149554ad4e" providerId="ADAL" clId="{AC0AA298-EED5-4A7B-8E9A-B03F65E33ABB}" dt="2024-07-04T11:58:44.642" v="2879" actId="14100"/>
          <ac:spMkLst>
            <pc:docMk/>
            <pc:sldMk cId="100619303" sldId="769"/>
            <ac:spMk id="6" creationId="{D877B6DB-8FC1-711E-5470-45127EFAC6BA}"/>
          </ac:spMkLst>
        </pc:spChg>
        <pc:spChg chg="add mod">
          <ac:chgData name="Yoel Kortick" userId="167978f5-7f40-4909-85d5-d4149554ad4e" providerId="ADAL" clId="{AC0AA298-EED5-4A7B-8E9A-B03F65E33ABB}" dt="2024-07-04T12:06:44.818" v="3316" actId="571"/>
          <ac:spMkLst>
            <pc:docMk/>
            <pc:sldMk cId="100619303" sldId="769"/>
            <ac:spMk id="7" creationId="{2CADB4BF-784E-7AB4-A997-0F7375129D60}"/>
          </ac:spMkLst>
        </pc:spChg>
        <pc:spChg chg="add mod">
          <ac:chgData name="Yoel Kortick" userId="167978f5-7f40-4909-85d5-d4149554ad4e" providerId="ADAL" clId="{AC0AA298-EED5-4A7B-8E9A-B03F65E33ABB}" dt="2024-07-04T12:10:55.715" v="3506"/>
          <ac:spMkLst>
            <pc:docMk/>
            <pc:sldMk cId="100619303" sldId="769"/>
            <ac:spMk id="8" creationId="{D7C73464-27C0-C901-E8AF-8B2E851808BE}"/>
          </ac:spMkLst>
        </pc:spChg>
        <pc:spChg chg="mod">
          <ac:chgData name="Yoel Kortick" userId="167978f5-7f40-4909-85d5-d4149554ad4e" providerId="ADAL" clId="{AC0AA298-EED5-4A7B-8E9A-B03F65E33ABB}" dt="2024-07-05T04:50:44.585" v="7193"/>
          <ac:spMkLst>
            <pc:docMk/>
            <pc:sldMk cId="100619303" sldId="769"/>
            <ac:spMk id="10" creationId="{4C5297D4-1A90-BA7E-1EA2-3486955EA032}"/>
          </ac:spMkLst>
        </pc:spChg>
        <pc:spChg chg="mod">
          <ac:chgData name="Yoel Kortick" userId="167978f5-7f40-4909-85d5-d4149554ad4e" providerId="ADAL" clId="{AC0AA298-EED5-4A7B-8E9A-B03F65E33ABB}" dt="2024-07-04T11:58:23.560" v="2870" actId="20577"/>
          <ac:spMkLst>
            <pc:docMk/>
            <pc:sldMk cId="100619303" sldId="769"/>
            <ac:spMk id="11" creationId="{1ACE3884-5DD3-4F86-13C6-FF34F1D35C8C}"/>
          </ac:spMkLst>
        </pc:spChg>
        <pc:picChg chg="del">
          <ac:chgData name="Yoel Kortick" userId="167978f5-7f40-4909-85d5-d4149554ad4e" providerId="ADAL" clId="{AC0AA298-EED5-4A7B-8E9A-B03F65E33ABB}" dt="2024-07-04T11:58:26.100" v="2871" actId="478"/>
          <ac:picMkLst>
            <pc:docMk/>
            <pc:sldMk cId="100619303" sldId="769"/>
            <ac:picMk id="3" creationId="{44E03476-AF8F-8E46-ABAD-98D022CCF7F5}"/>
          </ac:picMkLst>
        </pc:picChg>
        <pc:picChg chg="add del mod ord">
          <ac:chgData name="Yoel Kortick" userId="167978f5-7f40-4909-85d5-d4149554ad4e" providerId="ADAL" clId="{AC0AA298-EED5-4A7B-8E9A-B03F65E33ABB}" dt="2024-07-04T12:06:39.066" v="3315" actId="478"/>
          <ac:picMkLst>
            <pc:docMk/>
            <pc:sldMk cId="100619303" sldId="769"/>
            <ac:picMk id="5" creationId="{E4E22A31-FAF3-CB7D-9D63-8002EF1C289B}"/>
          </ac:picMkLst>
        </pc:picChg>
      </pc:sldChg>
      <pc:sldChg chg="modSp del">
        <pc:chgData name="Yoel Kortick" userId="167978f5-7f40-4909-85d5-d4149554ad4e" providerId="ADAL" clId="{AC0AA298-EED5-4A7B-8E9A-B03F65E33ABB}" dt="2024-07-04T12:12:20.019" v="3538" actId="47"/>
        <pc:sldMkLst>
          <pc:docMk/>
          <pc:sldMk cId="3840565703" sldId="770"/>
        </pc:sldMkLst>
        <pc:spChg chg="mod">
          <ac:chgData name="Yoel Kortick" userId="167978f5-7f40-4909-85d5-d4149554ad4e" providerId="ADAL" clId="{AC0AA298-EED5-4A7B-8E9A-B03F65E33ABB}" dt="2024-07-04T11:54:27.781" v="2721"/>
          <ac:spMkLst>
            <pc:docMk/>
            <pc:sldMk cId="3840565703" sldId="770"/>
            <ac:spMk id="10" creationId="{4C5297D4-1A90-BA7E-1EA2-3486955EA032}"/>
          </ac:spMkLst>
        </pc:spChg>
      </pc:sldChg>
      <pc:sldChg chg="del">
        <pc:chgData name="Yoel Kortick" userId="167978f5-7f40-4909-85d5-d4149554ad4e" providerId="ADAL" clId="{AC0AA298-EED5-4A7B-8E9A-B03F65E33ABB}" dt="2024-07-04T12:48:53.958" v="3798" actId="47"/>
        <pc:sldMkLst>
          <pc:docMk/>
          <pc:sldMk cId="3940799651" sldId="771"/>
        </pc:sldMkLst>
      </pc:sldChg>
      <pc:sldChg chg="del">
        <pc:chgData name="Yoel Kortick" userId="167978f5-7f40-4909-85d5-d4149554ad4e" providerId="ADAL" clId="{AC0AA298-EED5-4A7B-8E9A-B03F65E33ABB}" dt="2024-07-04T12:48:53.958" v="3798" actId="47"/>
        <pc:sldMkLst>
          <pc:docMk/>
          <pc:sldMk cId="4284624153" sldId="772"/>
        </pc:sldMkLst>
      </pc:sldChg>
      <pc:sldChg chg="del">
        <pc:chgData name="Yoel Kortick" userId="167978f5-7f40-4909-85d5-d4149554ad4e" providerId="ADAL" clId="{AC0AA298-EED5-4A7B-8E9A-B03F65E33ABB}" dt="2024-07-04T12:48:53.958" v="3798" actId="47"/>
        <pc:sldMkLst>
          <pc:docMk/>
          <pc:sldMk cId="2479596646" sldId="774"/>
        </pc:sldMkLst>
      </pc:sldChg>
      <pc:sldChg chg="del">
        <pc:chgData name="Yoel Kortick" userId="167978f5-7f40-4909-85d5-d4149554ad4e" providerId="ADAL" clId="{AC0AA298-EED5-4A7B-8E9A-B03F65E33ABB}" dt="2024-07-04T12:48:53.958" v="3798" actId="47"/>
        <pc:sldMkLst>
          <pc:docMk/>
          <pc:sldMk cId="3450066584" sldId="775"/>
        </pc:sldMkLst>
      </pc:sldChg>
      <pc:sldChg chg="del">
        <pc:chgData name="Yoel Kortick" userId="167978f5-7f40-4909-85d5-d4149554ad4e" providerId="ADAL" clId="{AC0AA298-EED5-4A7B-8E9A-B03F65E33ABB}" dt="2024-07-04T12:48:53.958" v="3798" actId="47"/>
        <pc:sldMkLst>
          <pc:docMk/>
          <pc:sldMk cId="107125971" sldId="776"/>
        </pc:sldMkLst>
      </pc:sldChg>
      <pc:sldChg chg="del">
        <pc:chgData name="Yoel Kortick" userId="167978f5-7f40-4909-85d5-d4149554ad4e" providerId="ADAL" clId="{AC0AA298-EED5-4A7B-8E9A-B03F65E33ABB}" dt="2024-07-04T12:48:53.958" v="3798" actId="47"/>
        <pc:sldMkLst>
          <pc:docMk/>
          <pc:sldMk cId="3168314226" sldId="777"/>
        </pc:sldMkLst>
      </pc:sldChg>
      <pc:sldChg chg="del">
        <pc:chgData name="Yoel Kortick" userId="167978f5-7f40-4909-85d5-d4149554ad4e" providerId="ADAL" clId="{AC0AA298-EED5-4A7B-8E9A-B03F65E33ABB}" dt="2024-07-04T12:48:53.958" v="3798" actId="47"/>
        <pc:sldMkLst>
          <pc:docMk/>
          <pc:sldMk cId="1817444396" sldId="778"/>
        </pc:sldMkLst>
      </pc:sldChg>
      <pc:sldChg chg="del">
        <pc:chgData name="Yoel Kortick" userId="167978f5-7f40-4909-85d5-d4149554ad4e" providerId="ADAL" clId="{AC0AA298-EED5-4A7B-8E9A-B03F65E33ABB}" dt="2024-07-04T12:48:53.958" v="3798" actId="47"/>
        <pc:sldMkLst>
          <pc:docMk/>
          <pc:sldMk cId="600945540" sldId="779"/>
        </pc:sldMkLst>
      </pc:sldChg>
      <pc:sldChg chg="del">
        <pc:chgData name="Yoel Kortick" userId="167978f5-7f40-4909-85d5-d4149554ad4e" providerId="ADAL" clId="{AC0AA298-EED5-4A7B-8E9A-B03F65E33ABB}" dt="2024-07-04T12:48:53.958" v="3798" actId="47"/>
        <pc:sldMkLst>
          <pc:docMk/>
          <pc:sldMk cId="2158396013" sldId="780"/>
        </pc:sldMkLst>
      </pc:sldChg>
      <pc:sldChg chg="del">
        <pc:chgData name="Yoel Kortick" userId="167978f5-7f40-4909-85d5-d4149554ad4e" providerId="ADAL" clId="{AC0AA298-EED5-4A7B-8E9A-B03F65E33ABB}" dt="2024-07-04T12:48:53.958" v="3798" actId="47"/>
        <pc:sldMkLst>
          <pc:docMk/>
          <pc:sldMk cId="1699544927" sldId="781"/>
        </pc:sldMkLst>
      </pc:sldChg>
      <pc:sldChg chg="del">
        <pc:chgData name="Yoel Kortick" userId="167978f5-7f40-4909-85d5-d4149554ad4e" providerId="ADAL" clId="{AC0AA298-EED5-4A7B-8E9A-B03F65E33ABB}" dt="2024-07-04T12:48:53.958" v="3798" actId="47"/>
        <pc:sldMkLst>
          <pc:docMk/>
          <pc:sldMk cId="1822790369" sldId="782"/>
        </pc:sldMkLst>
      </pc:sldChg>
      <pc:sldChg chg="del">
        <pc:chgData name="Yoel Kortick" userId="167978f5-7f40-4909-85d5-d4149554ad4e" providerId="ADAL" clId="{AC0AA298-EED5-4A7B-8E9A-B03F65E33ABB}" dt="2024-07-04T12:48:53.958" v="3798" actId="47"/>
        <pc:sldMkLst>
          <pc:docMk/>
          <pc:sldMk cId="3169409164" sldId="783"/>
        </pc:sldMkLst>
      </pc:sldChg>
      <pc:sldChg chg="del">
        <pc:chgData name="Yoel Kortick" userId="167978f5-7f40-4909-85d5-d4149554ad4e" providerId="ADAL" clId="{AC0AA298-EED5-4A7B-8E9A-B03F65E33ABB}" dt="2024-07-04T12:48:53.958" v="3798" actId="47"/>
        <pc:sldMkLst>
          <pc:docMk/>
          <pc:sldMk cId="3354366539" sldId="784"/>
        </pc:sldMkLst>
      </pc:sldChg>
      <pc:sldChg chg="del">
        <pc:chgData name="Yoel Kortick" userId="167978f5-7f40-4909-85d5-d4149554ad4e" providerId="ADAL" clId="{AC0AA298-EED5-4A7B-8E9A-B03F65E33ABB}" dt="2024-07-04T12:48:53.958" v="3798" actId="47"/>
        <pc:sldMkLst>
          <pc:docMk/>
          <pc:sldMk cId="128381602" sldId="785"/>
        </pc:sldMkLst>
      </pc:sldChg>
      <pc:sldChg chg="del">
        <pc:chgData name="Yoel Kortick" userId="167978f5-7f40-4909-85d5-d4149554ad4e" providerId="ADAL" clId="{AC0AA298-EED5-4A7B-8E9A-B03F65E33ABB}" dt="2024-07-04T12:48:53.958" v="3798" actId="47"/>
        <pc:sldMkLst>
          <pc:docMk/>
          <pc:sldMk cId="649209413" sldId="786"/>
        </pc:sldMkLst>
      </pc:sldChg>
      <pc:sldChg chg="del">
        <pc:chgData name="Yoel Kortick" userId="167978f5-7f40-4909-85d5-d4149554ad4e" providerId="ADAL" clId="{AC0AA298-EED5-4A7B-8E9A-B03F65E33ABB}" dt="2024-07-04T12:48:53.958" v="3798" actId="47"/>
        <pc:sldMkLst>
          <pc:docMk/>
          <pc:sldMk cId="1899294199" sldId="787"/>
        </pc:sldMkLst>
      </pc:sldChg>
      <pc:sldChg chg="del">
        <pc:chgData name="Yoel Kortick" userId="167978f5-7f40-4909-85d5-d4149554ad4e" providerId="ADAL" clId="{AC0AA298-EED5-4A7B-8E9A-B03F65E33ABB}" dt="2024-07-04T12:48:53.958" v="3798" actId="47"/>
        <pc:sldMkLst>
          <pc:docMk/>
          <pc:sldMk cId="718108675" sldId="788"/>
        </pc:sldMkLst>
      </pc:sldChg>
      <pc:sldChg chg="del">
        <pc:chgData name="Yoel Kortick" userId="167978f5-7f40-4909-85d5-d4149554ad4e" providerId="ADAL" clId="{AC0AA298-EED5-4A7B-8E9A-B03F65E33ABB}" dt="2024-07-04T12:48:53.958" v="3798" actId="47"/>
        <pc:sldMkLst>
          <pc:docMk/>
          <pc:sldMk cId="4046549890" sldId="789"/>
        </pc:sldMkLst>
      </pc:sldChg>
      <pc:sldChg chg="del">
        <pc:chgData name="Yoel Kortick" userId="167978f5-7f40-4909-85d5-d4149554ad4e" providerId="ADAL" clId="{AC0AA298-EED5-4A7B-8E9A-B03F65E33ABB}" dt="2024-07-04T12:48:53.958" v="3798" actId="47"/>
        <pc:sldMkLst>
          <pc:docMk/>
          <pc:sldMk cId="4156085395" sldId="790"/>
        </pc:sldMkLst>
      </pc:sldChg>
      <pc:sldChg chg="del">
        <pc:chgData name="Yoel Kortick" userId="167978f5-7f40-4909-85d5-d4149554ad4e" providerId="ADAL" clId="{AC0AA298-EED5-4A7B-8E9A-B03F65E33ABB}" dt="2024-07-04T12:48:53.958" v="3798" actId="47"/>
        <pc:sldMkLst>
          <pc:docMk/>
          <pc:sldMk cId="1433489698" sldId="791"/>
        </pc:sldMkLst>
      </pc:sldChg>
      <pc:sldChg chg="del">
        <pc:chgData name="Yoel Kortick" userId="167978f5-7f40-4909-85d5-d4149554ad4e" providerId="ADAL" clId="{AC0AA298-EED5-4A7B-8E9A-B03F65E33ABB}" dt="2024-07-04T12:48:53.958" v="3798" actId="47"/>
        <pc:sldMkLst>
          <pc:docMk/>
          <pc:sldMk cId="2444540144" sldId="792"/>
        </pc:sldMkLst>
      </pc:sldChg>
      <pc:sldChg chg="del">
        <pc:chgData name="Yoel Kortick" userId="167978f5-7f40-4909-85d5-d4149554ad4e" providerId="ADAL" clId="{AC0AA298-EED5-4A7B-8E9A-B03F65E33ABB}" dt="2024-07-04T12:48:53.958" v="3798" actId="47"/>
        <pc:sldMkLst>
          <pc:docMk/>
          <pc:sldMk cId="32635942" sldId="793"/>
        </pc:sldMkLst>
      </pc:sldChg>
      <pc:sldChg chg="del">
        <pc:chgData name="Yoel Kortick" userId="167978f5-7f40-4909-85d5-d4149554ad4e" providerId="ADAL" clId="{AC0AA298-EED5-4A7B-8E9A-B03F65E33ABB}" dt="2024-07-04T12:48:53.958" v="3798" actId="47"/>
        <pc:sldMkLst>
          <pc:docMk/>
          <pc:sldMk cId="434965610" sldId="794"/>
        </pc:sldMkLst>
      </pc:sldChg>
      <pc:sldChg chg="del">
        <pc:chgData name="Yoel Kortick" userId="167978f5-7f40-4909-85d5-d4149554ad4e" providerId="ADAL" clId="{AC0AA298-EED5-4A7B-8E9A-B03F65E33ABB}" dt="2024-07-04T12:48:53.958" v="3798" actId="47"/>
        <pc:sldMkLst>
          <pc:docMk/>
          <pc:sldMk cId="3879587633" sldId="795"/>
        </pc:sldMkLst>
      </pc:sldChg>
      <pc:sldChg chg="del">
        <pc:chgData name="Yoel Kortick" userId="167978f5-7f40-4909-85d5-d4149554ad4e" providerId="ADAL" clId="{AC0AA298-EED5-4A7B-8E9A-B03F65E33ABB}" dt="2024-07-04T12:48:53.958" v="3798" actId="47"/>
        <pc:sldMkLst>
          <pc:docMk/>
          <pc:sldMk cId="938100498" sldId="796"/>
        </pc:sldMkLst>
      </pc:sldChg>
      <pc:sldChg chg="del">
        <pc:chgData name="Yoel Kortick" userId="167978f5-7f40-4909-85d5-d4149554ad4e" providerId="ADAL" clId="{AC0AA298-EED5-4A7B-8E9A-B03F65E33ABB}" dt="2024-07-04T12:48:53.958" v="3798" actId="47"/>
        <pc:sldMkLst>
          <pc:docMk/>
          <pc:sldMk cId="2313022764" sldId="797"/>
        </pc:sldMkLst>
      </pc:sldChg>
      <pc:sldChg chg="del">
        <pc:chgData name="Yoel Kortick" userId="167978f5-7f40-4909-85d5-d4149554ad4e" providerId="ADAL" clId="{AC0AA298-EED5-4A7B-8E9A-B03F65E33ABB}" dt="2024-07-04T12:48:53.958" v="3798" actId="47"/>
        <pc:sldMkLst>
          <pc:docMk/>
          <pc:sldMk cId="3490943010" sldId="798"/>
        </pc:sldMkLst>
      </pc:sldChg>
      <pc:sldChg chg="del">
        <pc:chgData name="Yoel Kortick" userId="167978f5-7f40-4909-85d5-d4149554ad4e" providerId="ADAL" clId="{AC0AA298-EED5-4A7B-8E9A-B03F65E33ABB}" dt="2024-07-04T12:48:53.958" v="3798" actId="47"/>
        <pc:sldMkLst>
          <pc:docMk/>
          <pc:sldMk cId="1468771233" sldId="799"/>
        </pc:sldMkLst>
      </pc:sldChg>
      <pc:sldChg chg="del">
        <pc:chgData name="Yoel Kortick" userId="167978f5-7f40-4909-85d5-d4149554ad4e" providerId="ADAL" clId="{AC0AA298-EED5-4A7B-8E9A-B03F65E33ABB}" dt="2024-07-04T12:48:53.958" v="3798" actId="47"/>
        <pc:sldMkLst>
          <pc:docMk/>
          <pc:sldMk cId="1667600306" sldId="800"/>
        </pc:sldMkLst>
      </pc:sldChg>
      <pc:sldChg chg="del">
        <pc:chgData name="Yoel Kortick" userId="167978f5-7f40-4909-85d5-d4149554ad4e" providerId="ADAL" clId="{AC0AA298-EED5-4A7B-8E9A-B03F65E33ABB}" dt="2024-07-04T12:48:53.958" v="3798" actId="47"/>
        <pc:sldMkLst>
          <pc:docMk/>
          <pc:sldMk cId="1454012567" sldId="801"/>
        </pc:sldMkLst>
      </pc:sldChg>
      <pc:sldChg chg="del">
        <pc:chgData name="Yoel Kortick" userId="167978f5-7f40-4909-85d5-d4149554ad4e" providerId="ADAL" clId="{AC0AA298-EED5-4A7B-8E9A-B03F65E33ABB}" dt="2024-07-04T12:48:53.958" v="3798" actId="47"/>
        <pc:sldMkLst>
          <pc:docMk/>
          <pc:sldMk cId="1378559334" sldId="802"/>
        </pc:sldMkLst>
      </pc:sldChg>
      <pc:sldChg chg="del">
        <pc:chgData name="Yoel Kortick" userId="167978f5-7f40-4909-85d5-d4149554ad4e" providerId="ADAL" clId="{AC0AA298-EED5-4A7B-8E9A-B03F65E33ABB}" dt="2024-07-04T12:48:53.958" v="3798" actId="47"/>
        <pc:sldMkLst>
          <pc:docMk/>
          <pc:sldMk cId="2025724310" sldId="803"/>
        </pc:sldMkLst>
      </pc:sldChg>
      <pc:sldChg chg="del">
        <pc:chgData name="Yoel Kortick" userId="167978f5-7f40-4909-85d5-d4149554ad4e" providerId="ADAL" clId="{AC0AA298-EED5-4A7B-8E9A-B03F65E33ABB}" dt="2024-07-04T12:48:53.958" v="3798" actId="47"/>
        <pc:sldMkLst>
          <pc:docMk/>
          <pc:sldMk cId="2623577472" sldId="804"/>
        </pc:sldMkLst>
      </pc:sldChg>
      <pc:sldChg chg="del">
        <pc:chgData name="Yoel Kortick" userId="167978f5-7f40-4909-85d5-d4149554ad4e" providerId="ADAL" clId="{AC0AA298-EED5-4A7B-8E9A-B03F65E33ABB}" dt="2024-07-04T12:48:53.958" v="3798" actId="47"/>
        <pc:sldMkLst>
          <pc:docMk/>
          <pc:sldMk cId="2853988912" sldId="805"/>
        </pc:sldMkLst>
      </pc:sldChg>
      <pc:sldChg chg="del">
        <pc:chgData name="Yoel Kortick" userId="167978f5-7f40-4909-85d5-d4149554ad4e" providerId="ADAL" clId="{AC0AA298-EED5-4A7B-8E9A-B03F65E33ABB}" dt="2024-07-04T12:48:53.958" v="3798" actId="47"/>
        <pc:sldMkLst>
          <pc:docMk/>
          <pc:sldMk cId="427004443" sldId="806"/>
        </pc:sldMkLst>
      </pc:sldChg>
      <pc:sldChg chg="del">
        <pc:chgData name="Yoel Kortick" userId="167978f5-7f40-4909-85d5-d4149554ad4e" providerId="ADAL" clId="{AC0AA298-EED5-4A7B-8E9A-B03F65E33ABB}" dt="2024-07-04T12:48:53.958" v="3798" actId="47"/>
        <pc:sldMkLst>
          <pc:docMk/>
          <pc:sldMk cId="2205924501" sldId="807"/>
        </pc:sldMkLst>
      </pc:sldChg>
      <pc:sldChg chg="del">
        <pc:chgData name="Yoel Kortick" userId="167978f5-7f40-4909-85d5-d4149554ad4e" providerId="ADAL" clId="{AC0AA298-EED5-4A7B-8E9A-B03F65E33ABB}" dt="2024-07-04T12:48:53.958" v="3798" actId="47"/>
        <pc:sldMkLst>
          <pc:docMk/>
          <pc:sldMk cId="2094470090" sldId="808"/>
        </pc:sldMkLst>
      </pc:sldChg>
      <pc:sldChg chg="del">
        <pc:chgData name="Yoel Kortick" userId="167978f5-7f40-4909-85d5-d4149554ad4e" providerId="ADAL" clId="{AC0AA298-EED5-4A7B-8E9A-B03F65E33ABB}" dt="2024-07-04T12:48:53.958" v="3798" actId="47"/>
        <pc:sldMkLst>
          <pc:docMk/>
          <pc:sldMk cId="2563536793" sldId="809"/>
        </pc:sldMkLst>
      </pc:sldChg>
      <pc:sldChg chg="del">
        <pc:chgData name="Yoel Kortick" userId="167978f5-7f40-4909-85d5-d4149554ad4e" providerId="ADAL" clId="{AC0AA298-EED5-4A7B-8E9A-B03F65E33ABB}" dt="2024-07-04T12:48:53.958" v="3798" actId="47"/>
        <pc:sldMkLst>
          <pc:docMk/>
          <pc:sldMk cId="2310200128" sldId="810"/>
        </pc:sldMkLst>
      </pc:sldChg>
      <pc:sldChg chg="del">
        <pc:chgData name="Yoel Kortick" userId="167978f5-7f40-4909-85d5-d4149554ad4e" providerId="ADAL" clId="{AC0AA298-EED5-4A7B-8E9A-B03F65E33ABB}" dt="2024-07-04T12:48:53.958" v="3798" actId="47"/>
        <pc:sldMkLst>
          <pc:docMk/>
          <pc:sldMk cId="615411280" sldId="811"/>
        </pc:sldMkLst>
      </pc:sldChg>
      <pc:sldChg chg="del">
        <pc:chgData name="Yoel Kortick" userId="167978f5-7f40-4909-85d5-d4149554ad4e" providerId="ADAL" clId="{AC0AA298-EED5-4A7B-8E9A-B03F65E33ABB}" dt="2024-07-04T12:48:53.958" v="3798" actId="47"/>
        <pc:sldMkLst>
          <pc:docMk/>
          <pc:sldMk cId="3500686092" sldId="812"/>
        </pc:sldMkLst>
      </pc:sldChg>
      <pc:sldChg chg="del">
        <pc:chgData name="Yoel Kortick" userId="167978f5-7f40-4909-85d5-d4149554ad4e" providerId="ADAL" clId="{AC0AA298-EED5-4A7B-8E9A-B03F65E33ABB}" dt="2024-07-04T12:48:53.958" v="3798" actId="47"/>
        <pc:sldMkLst>
          <pc:docMk/>
          <pc:sldMk cId="3122055299" sldId="813"/>
        </pc:sldMkLst>
      </pc:sldChg>
      <pc:sldChg chg="del">
        <pc:chgData name="Yoel Kortick" userId="167978f5-7f40-4909-85d5-d4149554ad4e" providerId="ADAL" clId="{AC0AA298-EED5-4A7B-8E9A-B03F65E33ABB}" dt="2024-07-04T12:48:53.958" v="3798" actId="47"/>
        <pc:sldMkLst>
          <pc:docMk/>
          <pc:sldMk cId="4086063068" sldId="814"/>
        </pc:sldMkLst>
      </pc:sldChg>
      <pc:sldChg chg="del">
        <pc:chgData name="Yoel Kortick" userId="167978f5-7f40-4909-85d5-d4149554ad4e" providerId="ADAL" clId="{AC0AA298-EED5-4A7B-8E9A-B03F65E33ABB}" dt="2024-07-04T12:48:53.958" v="3798" actId="47"/>
        <pc:sldMkLst>
          <pc:docMk/>
          <pc:sldMk cId="1098127407" sldId="815"/>
        </pc:sldMkLst>
      </pc:sldChg>
      <pc:sldChg chg="del">
        <pc:chgData name="Yoel Kortick" userId="167978f5-7f40-4909-85d5-d4149554ad4e" providerId="ADAL" clId="{AC0AA298-EED5-4A7B-8E9A-B03F65E33ABB}" dt="2024-07-04T12:48:53.958" v="3798" actId="47"/>
        <pc:sldMkLst>
          <pc:docMk/>
          <pc:sldMk cId="4133022498" sldId="816"/>
        </pc:sldMkLst>
      </pc:sldChg>
      <pc:sldChg chg="del">
        <pc:chgData name="Yoel Kortick" userId="167978f5-7f40-4909-85d5-d4149554ad4e" providerId="ADAL" clId="{AC0AA298-EED5-4A7B-8E9A-B03F65E33ABB}" dt="2024-07-04T12:48:53.958" v="3798" actId="47"/>
        <pc:sldMkLst>
          <pc:docMk/>
          <pc:sldMk cId="1422204900" sldId="817"/>
        </pc:sldMkLst>
      </pc:sldChg>
      <pc:sldChg chg="del">
        <pc:chgData name="Yoel Kortick" userId="167978f5-7f40-4909-85d5-d4149554ad4e" providerId="ADAL" clId="{AC0AA298-EED5-4A7B-8E9A-B03F65E33ABB}" dt="2024-07-04T12:48:53.958" v="3798" actId="47"/>
        <pc:sldMkLst>
          <pc:docMk/>
          <pc:sldMk cId="147758091" sldId="818"/>
        </pc:sldMkLst>
      </pc:sldChg>
      <pc:sldChg chg="del">
        <pc:chgData name="Yoel Kortick" userId="167978f5-7f40-4909-85d5-d4149554ad4e" providerId="ADAL" clId="{AC0AA298-EED5-4A7B-8E9A-B03F65E33ABB}" dt="2024-07-04T12:48:53.958" v="3798" actId="47"/>
        <pc:sldMkLst>
          <pc:docMk/>
          <pc:sldMk cId="3109942369" sldId="819"/>
        </pc:sldMkLst>
      </pc:sldChg>
      <pc:sldChg chg="del">
        <pc:chgData name="Yoel Kortick" userId="167978f5-7f40-4909-85d5-d4149554ad4e" providerId="ADAL" clId="{AC0AA298-EED5-4A7B-8E9A-B03F65E33ABB}" dt="2024-07-04T12:48:53.958" v="3798" actId="47"/>
        <pc:sldMkLst>
          <pc:docMk/>
          <pc:sldMk cId="2275107410" sldId="820"/>
        </pc:sldMkLst>
      </pc:sldChg>
      <pc:sldChg chg="del">
        <pc:chgData name="Yoel Kortick" userId="167978f5-7f40-4909-85d5-d4149554ad4e" providerId="ADAL" clId="{AC0AA298-EED5-4A7B-8E9A-B03F65E33ABB}" dt="2024-07-04T12:48:53.958" v="3798" actId="47"/>
        <pc:sldMkLst>
          <pc:docMk/>
          <pc:sldMk cId="3491255545" sldId="821"/>
        </pc:sldMkLst>
      </pc:sldChg>
      <pc:sldChg chg="del">
        <pc:chgData name="Yoel Kortick" userId="167978f5-7f40-4909-85d5-d4149554ad4e" providerId="ADAL" clId="{AC0AA298-EED5-4A7B-8E9A-B03F65E33ABB}" dt="2024-07-04T12:48:53.958" v="3798" actId="47"/>
        <pc:sldMkLst>
          <pc:docMk/>
          <pc:sldMk cId="20746554" sldId="822"/>
        </pc:sldMkLst>
      </pc:sldChg>
      <pc:sldChg chg="del">
        <pc:chgData name="Yoel Kortick" userId="167978f5-7f40-4909-85d5-d4149554ad4e" providerId="ADAL" clId="{AC0AA298-EED5-4A7B-8E9A-B03F65E33ABB}" dt="2024-07-04T12:48:53.958" v="3798" actId="47"/>
        <pc:sldMkLst>
          <pc:docMk/>
          <pc:sldMk cId="939410518" sldId="823"/>
        </pc:sldMkLst>
      </pc:sldChg>
      <pc:sldChg chg="addSp delSp modSp add mod">
        <pc:chgData name="Yoel Kortick" userId="167978f5-7f40-4909-85d5-d4149554ad4e" providerId="ADAL" clId="{AC0AA298-EED5-4A7B-8E9A-B03F65E33ABB}" dt="2024-07-05T05:02:54.981" v="7742" actId="14100"/>
        <pc:sldMkLst>
          <pc:docMk/>
          <pc:sldMk cId="1565619843" sldId="824"/>
        </pc:sldMkLst>
        <pc:spChg chg="mod">
          <ac:chgData name="Yoel Kortick" userId="167978f5-7f40-4909-85d5-d4149554ad4e" providerId="ADAL" clId="{AC0AA298-EED5-4A7B-8E9A-B03F65E33ABB}" dt="2024-07-04T06:22:18.938" v="1222" actId="1035"/>
          <ac:spMkLst>
            <pc:docMk/>
            <pc:sldMk cId="1565619843" sldId="824"/>
            <ac:spMk id="4" creationId="{E049EC7A-205B-54DB-3550-AB95FDA75BD2}"/>
          </ac:spMkLst>
        </pc:spChg>
        <pc:spChg chg="add">
          <ac:chgData name="Yoel Kortick" userId="167978f5-7f40-4909-85d5-d4149554ad4e" providerId="ADAL" clId="{AC0AA298-EED5-4A7B-8E9A-B03F65E33ABB}" dt="2024-07-04T06:22:25.591" v="1223" actId="11529"/>
          <ac:spMkLst>
            <pc:docMk/>
            <pc:sldMk cId="1565619843" sldId="824"/>
            <ac:spMk id="6" creationId="{345FE09B-9F0B-329E-AF60-F4817BA579B9}"/>
          </ac:spMkLst>
        </pc:spChg>
        <pc:spChg chg="mod">
          <ac:chgData name="Yoel Kortick" userId="167978f5-7f40-4909-85d5-d4149554ad4e" providerId="ADAL" clId="{AC0AA298-EED5-4A7B-8E9A-B03F65E33ABB}" dt="2024-07-04T06:43:13.969" v="1497"/>
          <ac:spMkLst>
            <pc:docMk/>
            <pc:sldMk cId="1565619843" sldId="824"/>
            <ac:spMk id="10" creationId="{4C5297D4-1A90-BA7E-1EA2-3486955EA032}"/>
          </ac:spMkLst>
        </pc:spChg>
        <pc:spChg chg="mod">
          <ac:chgData name="Yoel Kortick" userId="167978f5-7f40-4909-85d5-d4149554ad4e" providerId="ADAL" clId="{AC0AA298-EED5-4A7B-8E9A-B03F65E33ABB}" dt="2024-07-05T05:02:54.981" v="7742" actId="14100"/>
          <ac:spMkLst>
            <pc:docMk/>
            <pc:sldMk cId="1565619843" sldId="824"/>
            <ac:spMk id="11" creationId="{1ACE3884-5DD3-4F86-13C6-FF34F1D35C8C}"/>
          </ac:spMkLst>
        </pc:spChg>
        <pc:picChg chg="del">
          <ac:chgData name="Yoel Kortick" userId="167978f5-7f40-4909-85d5-d4149554ad4e" providerId="ADAL" clId="{AC0AA298-EED5-4A7B-8E9A-B03F65E33ABB}" dt="2024-07-04T06:21:30.005" v="1091" actId="478"/>
          <ac:picMkLst>
            <pc:docMk/>
            <pc:sldMk cId="1565619843" sldId="824"/>
            <ac:picMk id="3" creationId="{C8AED69E-9D05-2E69-7D86-DBBCAD8DD924}"/>
          </ac:picMkLst>
        </pc:picChg>
        <pc:picChg chg="add mod ord">
          <ac:chgData name="Yoel Kortick" userId="167978f5-7f40-4909-85d5-d4149554ad4e" providerId="ADAL" clId="{AC0AA298-EED5-4A7B-8E9A-B03F65E33ABB}" dt="2024-07-04T06:22:28.497" v="1224" actId="208"/>
          <ac:picMkLst>
            <pc:docMk/>
            <pc:sldMk cId="1565619843" sldId="824"/>
            <ac:picMk id="5" creationId="{B53DE073-4FB9-DE46-E184-18D7A8C14E67}"/>
          </ac:picMkLst>
        </pc:picChg>
      </pc:sldChg>
      <pc:sldChg chg="addSp delSp modSp add mod">
        <pc:chgData name="Yoel Kortick" userId="167978f5-7f40-4909-85d5-d4149554ad4e" providerId="ADAL" clId="{AC0AA298-EED5-4A7B-8E9A-B03F65E33ABB}" dt="2024-07-05T05:05:38.656" v="7748" actId="255"/>
        <pc:sldMkLst>
          <pc:docMk/>
          <pc:sldMk cId="4127372509" sldId="825"/>
        </pc:sldMkLst>
        <pc:spChg chg="mod">
          <ac:chgData name="Yoel Kortick" userId="167978f5-7f40-4909-85d5-d4149554ad4e" providerId="ADAL" clId="{AC0AA298-EED5-4A7B-8E9A-B03F65E33ABB}" dt="2024-07-04T06:31:19.870" v="1326" actId="14100"/>
          <ac:spMkLst>
            <pc:docMk/>
            <pc:sldMk cId="4127372509" sldId="825"/>
            <ac:spMk id="6" creationId="{345FE09B-9F0B-329E-AF60-F4817BA579B9}"/>
          </ac:spMkLst>
        </pc:spChg>
        <pc:spChg chg="mod">
          <ac:chgData name="Yoel Kortick" userId="167978f5-7f40-4909-85d5-d4149554ad4e" providerId="ADAL" clId="{AC0AA298-EED5-4A7B-8E9A-B03F65E33ABB}" dt="2024-07-04T06:43:13.969" v="1497"/>
          <ac:spMkLst>
            <pc:docMk/>
            <pc:sldMk cId="4127372509" sldId="825"/>
            <ac:spMk id="10" creationId="{4C5297D4-1A90-BA7E-1EA2-3486955EA032}"/>
          </ac:spMkLst>
        </pc:spChg>
        <pc:spChg chg="mod">
          <ac:chgData name="Yoel Kortick" userId="167978f5-7f40-4909-85d5-d4149554ad4e" providerId="ADAL" clId="{AC0AA298-EED5-4A7B-8E9A-B03F65E33ABB}" dt="2024-07-05T05:05:38.656" v="7748" actId="255"/>
          <ac:spMkLst>
            <pc:docMk/>
            <pc:sldMk cId="4127372509" sldId="825"/>
            <ac:spMk id="11" creationId="{1ACE3884-5DD3-4F86-13C6-FF34F1D35C8C}"/>
          </ac:spMkLst>
        </pc:spChg>
        <pc:picChg chg="add mod ord">
          <ac:chgData name="Yoel Kortick" userId="167978f5-7f40-4909-85d5-d4149554ad4e" providerId="ADAL" clId="{AC0AA298-EED5-4A7B-8E9A-B03F65E33ABB}" dt="2024-07-04T06:41:59.290" v="1491" actId="208"/>
          <ac:picMkLst>
            <pc:docMk/>
            <pc:sldMk cId="4127372509" sldId="825"/>
            <ac:picMk id="3" creationId="{2DC2D19F-2BD1-B729-3FD5-22BF73AF2CF0}"/>
          </ac:picMkLst>
        </pc:picChg>
        <pc:picChg chg="del">
          <ac:chgData name="Yoel Kortick" userId="167978f5-7f40-4909-85d5-d4149554ad4e" providerId="ADAL" clId="{AC0AA298-EED5-4A7B-8E9A-B03F65E33ABB}" dt="2024-07-04T06:31:01.348" v="1277" actId="478"/>
          <ac:picMkLst>
            <pc:docMk/>
            <pc:sldMk cId="4127372509" sldId="825"/>
            <ac:picMk id="5" creationId="{B53DE073-4FB9-DE46-E184-18D7A8C14E67}"/>
          </ac:picMkLst>
        </pc:picChg>
      </pc:sldChg>
      <pc:sldChg chg="addSp delSp modSp add mod">
        <pc:chgData name="Yoel Kortick" userId="167978f5-7f40-4909-85d5-d4149554ad4e" providerId="ADAL" clId="{AC0AA298-EED5-4A7B-8E9A-B03F65E33ABB}" dt="2024-07-05T05:06:58.872" v="7765" actId="20577"/>
        <pc:sldMkLst>
          <pc:docMk/>
          <pc:sldMk cId="3325609468" sldId="826"/>
        </pc:sldMkLst>
        <pc:spChg chg="mod">
          <ac:chgData name="Yoel Kortick" userId="167978f5-7f40-4909-85d5-d4149554ad4e" providerId="ADAL" clId="{AC0AA298-EED5-4A7B-8E9A-B03F65E33ABB}" dt="2024-07-04T06:43:13.969" v="1497"/>
          <ac:spMkLst>
            <pc:docMk/>
            <pc:sldMk cId="3325609468" sldId="826"/>
            <ac:spMk id="10" creationId="{4C5297D4-1A90-BA7E-1EA2-3486955EA032}"/>
          </ac:spMkLst>
        </pc:spChg>
        <pc:spChg chg="mod">
          <ac:chgData name="Yoel Kortick" userId="167978f5-7f40-4909-85d5-d4149554ad4e" providerId="ADAL" clId="{AC0AA298-EED5-4A7B-8E9A-B03F65E33ABB}" dt="2024-07-05T05:06:58.872" v="7765" actId="20577"/>
          <ac:spMkLst>
            <pc:docMk/>
            <pc:sldMk cId="3325609468" sldId="826"/>
            <ac:spMk id="11" creationId="{1ACE3884-5DD3-4F86-13C6-FF34F1D35C8C}"/>
          </ac:spMkLst>
        </pc:spChg>
        <pc:picChg chg="del">
          <ac:chgData name="Yoel Kortick" userId="167978f5-7f40-4909-85d5-d4149554ad4e" providerId="ADAL" clId="{AC0AA298-EED5-4A7B-8E9A-B03F65E33ABB}" dt="2024-07-04T06:41:29.186" v="1452" actId="478"/>
          <ac:picMkLst>
            <pc:docMk/>
            <pc:sldMk cId="3325609468" sldId="826"/>
            <ac:picMk id="3" creationId="{2DC2D19F-2BD1-B729-3FD5-22BF73AF2CF0}"/>
          </ac:picMkLst>
        </pc:picChg>
        <pc:picChg chg="add mod ord">
          <ac:chgData name="Yoel Kortick" userId="167978f5-7f40-4909-85d5-d4149554ad4e" providerId="ADAL" clId="{AC0AA298-EED5-4A7B-8E9A-B03F65E33ABB}" dt="2024-07-04T06:41:38.986" v="1489" actId="208"/>
          <ac:picMkLst>
            <pc:docMk/>
            <pc:sldMk cId="3325609468" sldId="826"/>
            <ac:picMk id="5" creationId="{F1B6972F-D1A7-25F9-B0BC-96E1706BE3B7}"/>
          </ac:picMkLst>
        </pc:picChg>
      </pc:sldChg>
      <pc:sldChg chg="delSp modSp add mod">
        <pc:chgData name="Yoel Kortick" userId="167978f5-7f40-4909-85d5-d4149554ad4e" providerId="ADAL" clId="{AC0AA298-EED5-4A7B-8E9A-B03F65E33ABB}" dt="2024-07-05T05:10:05.592" v="7871" actId="6549"/>
        <pc:sldMkLst>
          <pc:docMk/>
          <pc:sldMk cId="117339335" sldId="827"/>
        </pc:sldMkLst>
        <pc:spChg chg="del">
          <ac:chgData name="Yoel Kortick" userId="167978f5-7f40-4909-85d5-d4149554ad4e" providerId="ADAL" clId="{AC0AA298-EED5-4A7B-8E9A-B03F65E33ABB}" dt="2024-07-04T06:52:53.156" v="1652" actId="478"/>
          <ac:spMkLst>
            <pc:docMk/>
            <pc:sldMk cId="117339335" sldId="827"/>
            <ac:spMk id="4" creationId="{E049EC7A-205B-54DB-3550-AB95FDA75BD2}"/>
          </ac:spMkLst>
        </pc:spChg>
        <pc:spChg chg="del">
          <ac:chgData name="Yoel Kortick" userId="167978f5-7f40-4909-85d5-d4149554ad4e" providerId="ADAL" clId="{AC0AA298-EED5-4A7B-8E9A-B03F65E33ABB}" dt="2024-07-04T06:52:54.082" v="1653" actId="478"/>
          <ac:spMkLst>
            <pc:docMk/>
            <pc:sldMk cId="117339335" sldId="827"/>
            <ac:spMk id="6" creationId="{345FE09B-9F0B-329E-AF60-F4817BA579B9}"/>
          </ac:spMkLst>
        </pc:spChg>
        <pc:spChg chg="mod">
          <ac:chgData name="Yoel Kortick" userId="167978f5-7f40-4909-85d5-d4149554ad4e" providerId="ADAL" clId="{AC0AA298-EED5-4A7B-8E9A-B03F65E33ABB}" dt="2024-07-04T06:43:13.969" v="1497"/>
          <ac:spMkLst>
            <pc:docMk/>
            <pc:sldMk cId="117339335" sldId="827"/>
            <ac:spMk id="10" creationId="{4C5297D4-1A90-BA7E-1EA2-3486955EA032}"/>
          </ac:spMkLst>
        </pc:spChg>
        <pc:spChg chg="mod">
          <ac:chgData name="Yoel Kortick" userId="167978f5-7f40-4909-85d5-d4149554ad4e" providerId="ADAL" clId="{AC0AA298-EED5-4A7B-8E9A-B03F65E33ABB}" dt="2024-07-05T05:10:05.592" v="7871" actId="6549"/>
          <ac:spMkLst>
            <pc:docMk/>
            <pc:sldMk cId="117339335" sldId="827"/>
            <ac:spMk id="11" creationId="{1ACE3884-5DD3-4F86-13C6-FF34F1D35C8C}"/>
          </ac:spMkLst>
        </pc:spChg>
        <pc:picChg chg="del">
          <ac:chgData name="Yoel Kortick" userId="167978f5-7f40-4909-85d5-d4149554ad4e" providerId="ADAL" clId="{AC0AA298-EED5-4A7B-8E9A-B03F65E33ABB}" dt="2024-07-04T06:52:51.452" v="1651" actId="478"/>
          <ac:picMkLst>
            <pc:docMk/>
            <pc:sldMk cId="117339335" sldId="827"/>
            <ac:picMk id="5" creationId="{F1B6972F-D1A7-25F9-B0BC-96E1706BE3B7}"/>
          </ac:picMkLst>
        </pc:picChg>
      </pc:sldChg>
      <pc:sldChg chg="addSp delSp modSp add mod">
        <pc:chgData name="Yoel Kortick" userId="167978f5-7f40-4909-85d5-d4149554ad4e" providerId="ADAL" clId="{AC0AA298-EED5-4A7B-8E9A-B03F65E33ABB}" dt="2024-07-05T05:06:13.455" v="7761" actId="20577"/>
        <pc:sldMkLst>
          <pc:docMk/>
          <pc:sldMk cId="1070673299" sldId="828"/>
        </pc:sldMkLst>
        <pc:spChg chg="del">
          <ac:chgData name="Yoel Kortick" userId="167978f5-7f40-4909-85d5-d4149554ad4e" providerId="ADAL" clId="{AC0AA298-EED5-4A7B-8E9A-B03F65E33ABB}" dt="2024-07-04T07:44:01.605" v="2409" actId="478"/>
          <ac:spMkLst>
            <pc:docMk/>
            <pc:sldMk cId="1070673299" sldId="828"/>
            <ac:spMk id="6" creationId="{345FE09B-9F0B-329E-AF60-F4817BA579B9}"/>
          </ac:spMkLst>
        </pc:spChg>
        <pc:spChg chg="mod">
          <ac:chgData name="Yoel Kortick" userId="167978f5-7f40-4909-85d5-d4149554ad4e" providerId="ADAL" clId="{AC0AA298-EED5-4A7B-8E9A-B03F65E33ABB}" dt="2024-07-05T05:06:13.455" v="7761" actId="20577"/>
          <ac:spMkLst>
            <pc:docMk/>
            <pc:sldMk cId="1070673299" sldId="828"/>
            <ac:spMk id="11" creationId="{1ACE3884-5DD3-4F86-13C6-FF34F1D35C8C}"/>
          </ac:spMkLst>
        </pc:spChg>
        <pc:picChg chg="del">
          <ac:chgData name="Yoel Kortick" userId="167978f5-7f40-4909-85d5-d4149554ad4e" providerId="ADAL" clId="{AC0AA298-EED5-4A7B-8E9A-B03F65E33ABB}" dt="2024-07-04T07:43:47.226" v="2358" actId="478"/>
          <ac:picMkLst>
            <pc:docMk/>
            <pc:sldMk cId="1070673299" sldId="828"/>
            <ac:picMk id="3" creationId="{2DC2D19F-2BD1-B729-3FD5-22BF73AF2CF0}"/>
          </ac:picMkLst>
        </pc:picChg>
        <pc:picChg chg="add mod ord">
          <ac:chgData name="Yoel Kortick" userId="167978f5-7f40-4909-85d5-d4149554ad4e" providerId="ADAL" clId="{AC0AA298-EED5-4A7B-8E9A-B03F65E33ABB}" dt="2024-07-04T07:44:11.743" v="2413" actId="208"/>
          <ac:picMkLst>
            <pc:docMk/>
            <pc:sldMk cId="1070673299" sldId="828"/>
            <ac:picMk id="5" creationId="{7262C563-38D6-4A97-8527-E4A386B0D89E}"/>
          </ac:picMkLst>
        </pc:picChg>
      </pc:sldChg>
      <pc:sldChg chg="addSp delSp modSp add mod">
        <pc:chgData name="Yoel Kortick" userId="167978f5-7f40-4909-85d5-d4149554ad4e" providerId="ADAL" clId="{AC0AA298-EED5-4A7B-8E9A-B03F65E33ABB}" dt="2024-07-05T05:12:56.353" v="8030"/>
        <pc:sldMkLst>
          <pc:docMk/>
          <pc:sldMk cId="477865029" sldId="829"/>
        </pc:sldMkLst>
        <pc:spChg chg="add mod">
          <ac:chgData name="Yoel Kortick" userId="167978f5-7f40-4909-85d5-d4149554ad4e" providerId="ADAL" clId="{AC0AA298-EED5-4A7B-8E9A-B03F65E33ABB}" dt="2024-07-05T05:12:56.353" v="8030"/>
          <ac:spMkLst>
            <pc:docMk/>
            <pc:sldMk cId="477865029" sldId="829"/>
            <ac:spMk id="2" creationId="{C3D53610-8835-D4D5-F7D8-79334C1BEC11}"/>
          </ac:spMkLst>
        </pc:spChg>
        <pc:spChg chg="mod">
          <ac:chgData name="Yoel Kortick" userId="167978f5-7f40-4909-85d5-d4149554ad4e" providerId="ADAL" clId="{AC0AA298-EED5-4A7B-8E9A-B03F65E33ABB}" dt="2024-07-04T11:25:11.941" v="2450" actId="14100"/>
          <ac:spMkLst>
            <pc:docMk/>
            <pc:sldMk cId="477865029" sldId="829"/>
            <ac:spMk id="4" creationId="{7607213B-A963-BD4C-C936-731C92C95FE4}"/>
          </ac:spMkLst>
        </pc:spChg>
        <pc:spChg chg="mod">
          <ac:chgData name="Yoel Kortick" userId="167978f5-7f40-4909-85d5-d4149554ad4e" providerId="ADAL" clId="{AC0AA298-EED5-4A7B-8E9A-B03F65E33ABB}" dt="2024-07-04T11:25:24.705" v="2454" actId="14100"/>
          <ac:spMkLst>
            <pc:docMk/>
            <pc:sldMk cId="477865029" sldId="829"/>
            <ac:spMk id="6" creationId="{5A871B06-1565-6201-2DBC-0CCC99078A34}"/>
          </ac:spMkLst>
        </pc:spChg>
        <pc:spChg chg="mod">
          <ac:chgData name="Yoel Kortick" userId="167978f5-7f40-4909-85d5-d4149554ad4e" providerId="ADAL" clId="{AC0AA298-EED5-4A7B-8E9A-B03F65E33ABB}" dt="2024-07-04T11:24:54.681" v="2441"/>
          <ac:spMkLst>
            <pc:docMk/>
            <pc:sldMk cId="477865029" sldId="829"/>
            <ac:spMk id="11" creationId="{1ACE3884-5DD3-4F86-13C6-FF34F1D35C8C}"/>
          </ac:spMkLst>
        </pc:spChg>
        <pc:picChg chg="add mod ord">
          <ac:chgData name="Yoel Kortick" userId="167978f5-7f40-4909-85d5-d4149554ad4e" providerId="ADAL" clId="{AC0AA298-EED5-4A7B-8E9A-B03F65E33ABB}" dt="2024-07-04T11:25:14.953" v="2452" actId="1076"/>
          <ac:picMkLst>
            <pc:docMk/>
            <pc:sldMk cId="477865029" sldId="829"/>
            <ac:picMk id="3" creationId="{310E4399-D00B-F82A-46FC-4EC481A77F7F}"/>
          </ac:picMkLst>
        </pc:picChg>
        <pc:picChg chg="del">
          <ac:chgData name="Yoel Kortick" userId="167978f5-7f40-4909-85d5-d4149554ad4e" providerId="ADAL" clId="{AC0AA298-EED5-4A7B-8E9A-B03F65E33ABB}" dt="2024-07-04T11:24:34.374" v="2434" actId="478"/>
          <ac:picMkLst>
            <pc:docMk/>
            <pc:sldMk cId="477865029" sldId="829"/>
            <ac:picMk id="5" creationId="{C4AAAE9A-9FE4-C5FE-3C2A-A99A7ABE2BEA}"/>
          </ac:picMkLst>
        </pc:picChg>
      </pc:sldChg>
      <pc:sldChg chg="addSp delSp modSp add mod">
        <pc:chgData name="Yoel Kortick" userId="167978f5-7f40-4909-85d5-d4149554ad4e" providerId="ADAL" clId="{AC0AA298-EED5-4A7B-8E9A-B03F65E33ABB}" dt="2024-07-05T05:13:00.874" v="8031"/>
        <pc:sldMkLst>
          <pc:docMk/>
          <pc:sldMk cId="4132431965" sldId="830"/>
        </pc:sldMkLst>
        <pc:spChg chg="add mod">
          <ac:chgData name="Yoel Kortick" userId="167978f5-7f40-4909-85d5-d4149554ad4e" providerId="ADAL" clId="{AC0AA298-EED5-4A7B-8E9A-B03F65E33ABB}" dt="2024-07-05T05:13:00.874" v="8031"/>
          <ac:spMkLst>
            <pc:docMk/>
            <pc:sldMk cId="4132431965" sldId="830"/>
            <ac:spMk id="2" creationId="{289E3104-E723-8F6D-B15D-6C19A0317654}"/>
          </ac:spMkLst>
        </pc:spChg>
        <pc:spChg chg="mod">
          <ac:chgData name="Yoel Kortick" userId="167978f5-7f40-4909-85d5-d4149554ad4e" providerId="ADAL" clId="{AC0AA298-EED5-4A7B-8E9A-B03F65E33ABB}" dt="2024-07-04T11:28:11.081" v="2524" actId="1036"/>
          <ac:spMkLst>
            <pc:docMk/>
            <pc:sldMk cId="4132431965" sldId="830"/>
            <ac:spMk id="4" creationId="{7607213B-A963-BD4C-C936-731C92C95FE4}"/>
          </ac:spMkLst>
        </pc:spChg>
        <pc:spChg chg="mod">
          <ac:chgData name="Yoel Kortick" userId="167978f5-7f40-4909-85d5-d4149554ad4e" providerId="ADAL" clId="{AC0AA298-EED5-4A7B-8E9A-B03F65E33ABB}" dt="2024-07-04T11:28:14.204" v="2525" actId="1076"/>
          <ac:spMkLst>
            <pc:docMk/>
            <pc:sldMk cId="4132431965" sldId="830"/>
            <ac:spMk id="6" creationId="{5A871B06-1565-6201-2DBC-0CCC99078A34}"/>
          </ac:spMkLst>
        </pc:spChg>
        <pc:spChg chg="mod">
          <ac:chgData name="Yoel Kortick" userId="167978f5-7f40-4909-85d5-d4149554ad4e" providerId="ADAL" clId="{AC0AA298-EED5-4A7B-8E9A-B03F65E33ABB}" dt="2024-07-04T11:26:08.889" v="2469" actId="6549"/>
          <ac:spMkLst>
            <pc:docMk/>
            <pc:sldMk cId="4132431965" sldId="830"/>
            <ac:spMk id="11" creationId="{1ACE3884-5DD3-4F86-13C6-FF34F1D35C8C}"/>
          </ac:spMkLst>
        </pc:spChg>
        <pc:picChg chg="del">
          <ac:chgData name="Yoel Kortick" userId="167978f5-7f40-4909-85d5-d4149554ad4e" providerId="ADAL" clId="{AC0AA298-EED5-4A7B-8E9A-B03F65E33ABB}" dt="2024-07-04T11:27:15.037" v="2470" actId="478"/>
          <ac:picMkLst>
            <pc:docMk/>
            <pc:sldMk cId="4132431965" sldId="830"/>
            <ac:picMk id="3" creationId="{310E4399-D00B-F82A-46FC-4EC481A77F7F}"/>
          </ac:picMkLst>
        </pc:picChg>
        <pc:picChg chg="add del">
          <ac:chgData name="Yoel Kortick" userId="167978f5-7f40-4909-85d5-d4149554ad4e" providerId="ADAL" clId="{AC0AA298-EED5-4A7B-8E9A-B03F65E33ABB}" dt="2024-07-04T11:27:17.640" v="2472" actId="22"/>
          <ac:picMkLst>
            <pc:docMk/>
            <pc:sldMk cId="4132431965" sldId="830"/>
            <ac:picMk id="5" creationId="{298A1EA5-0EA3-3EC0-C1C5-44D45ABA79BC}"/>
          </ac:picMkLst>
        </pc:picChg>
        <pc:picChg chg="add mod ord">
          <ac:chgData name="Yoel Kortick" userId="167978f5-7f40-4909-85d5-d4149554ad4e" providerId="ADAL" clId="{AC0AA298-EED5-4A7B-8E9A-B03F65E33ABB}" dt="2024-07-04T11:28:16.360" v="2526" actId="208"/>
          <ac:picMkLst>
            <pc:docMk/>
            <pc:sldMk cId="4132431965" sldId="830"/>
            <ac:picMk id="8" creationId="{8AA03ED1-7903-80AD-958C-8E20300BB28E}"/>
          </ac:picMkLst>
        </pc:picChg>
      </pc:sldChg>
      <pc:sldChg chg="addSp delSp modSp add mod">
        <pc:chgData name="Yoel Kortick" userId="167978f5-7f40-4909-85d5-d4149554ad4e" providerId="ADAL" clId="{AC0AA298-EED5-4A7B-8E9A-B03F65E33ABB}" dt="2024-07-05T05:13:46.658" v="8034"/>
        <pc:sldMkLst>
          <pc:docMk/>
          <pc:sldMk cId="1635454567" sldId="831"/>
        </pc:sldMkLst>
        <pc:spChg chg="add mod">
          <ac:chgData name="Yoel Kortick" userId="167978f5-7f40-4909-85d5-d4149554ad4e" providerId="ADAL" clId="{AC0AA298-EED5-4A7B-8E9A-B03F65E33ABB}" dt="2024-07-05T05:13:04.867" v="8032"/>
          <ac:spMkLst>
            <pc:docMk/>
            <pc:sldMk cId="1635454567" sldId="831"/>
            <ac:spMk id="2" creationId="{ACF7CBB1-9207-EFD0-A041-13844181AA8B}"/>
          </ac:spMkLst>
        </pc:spChg>
        <pc:spChg chg="mod">
          <ac:chgData name="Yoel Kortick" userId="167978f5-7f40-4909-85d5-d4149554ad4e" providerId="ADAL" clId="{AC0AA298-EED5-4A7B-8E9A-B03F65E33ABB}" dt="2024-07-04T13:22:52.833" v="3912" actId="14100"/>
          <ac:spMkLst>
            <pc:docMk/>
            <pc:sldMk cId="1635454567" sldId="831"/>
            <ac:spMk id="4" creationId="{7607213B-A963-BD4C-C936-731C92C95FE4}"/>
          </ac:spMkLst>
        </pc:spChg>
        <pc:spChg chg="mod">
          <ac:chgData name="Yoel Kortick" userId="167978f5-7f40-4909-85d5-d4149554ad4e" providerId="ADAL" clId="{AC0AA298-EED5-4A7B-8E9A-B03F65E33ABB}" dt="2024-07-04T13:22:58.130" v="3914" actId="14100"/>
          <ac:spMkLst>
            <pc:docMk/>
            <pc:sldMk cId="1635454567" sldId="831"/>
            <ac:spMk id="6" creationId="{5A871B06-1565-6201-2DBC-0CCC99078A34}"/>
          </ac:spMkLst>
        </pc:spChg>
        <pc:spChg chg="mod">
          <ac:chgData name="Yoel Kortick" userId="167978f5-7f40-4909-85d5-d4149554ad4e" providerId="ADAL" clId="{AC0AA298-EED5-4A7B-8E9A-B03F65E33ABB}" dt="2024-07-05T05:13:46.658" v="8034"/>
          <ac:spMkLst>
            <pc:docMk/>
            <pc:sldMk cId="1635454567" sldId="831"/>
            <ac:spMk id="11" creationId="{1ACE3884-5DD3-4F86-13C6-FF34F1D35C8C}"/>
          </ac:spMkLst>
        </pc:spChg>
        <pc:picChg chg="add del mod ord">
          <ac:chgData name="Yoel Kortick" userId="167978f5-7f40-4909-85d5-d4149554ad4e" providerId="ADAL" clId="{AC0AA298-EED5-4A7B-8E9A-B03F65E33ABB}" dt="2024-07-04T13:22:07.149" v="3903" actId="478"/>
          <ac:picMkLst>
            <pc:docMk/>
            <pc:sldMk cId="1635454567" sldId="831"/>
            <ac:picMk id="3" creationId="{6E1B7113-4134-F82F-4F62-1BC8B6424291}"/>
          </ac:picMkLst>
        </pc:picChg>
        <pc:picChg chg="add del mod">
          <ac:chgData name="Yoel Kortick" userId="167978f5-7f40-4909-85d5-d4149554ad4e" providerId="ADAL" clId="{AC0AA298-EED5-4A7B-8E9A-B03F65E33ABB}" dt="2024-07-04T13:22:35.796" v="3906" actId="478"/>
          <ac:picMkLst>
            <pc:docMk/>
            <pc:sldMk cId="1635454567" sldId="831"/>
            <ac:picMk id="7" creationId="{C5FEFE40-B955-A32A-6D80-83526B03A6BD}"/>
          </ac:picMkLst>
        </pc:picChg>
        <pc:picChg chg="del">
          <ac:chgData name="Yoel Kortick" userId="167978f5-7f40-4909-85d5-d4149554ad4e" providerId="ADAL" clId="{AC0AA298-EED5-4A7B-8E9A-B03F65E33ABB}" dt="2024-07-04T11:30:03.910" v="2537" actId="478"/>
          <ac:picMkLst>
            <pc:docMk/>
            <pc:sldMk cId="1635454567" sldId="831"/>
            <ac:picMk id="8" creationId="{8AA03ED1-7903-80AD-958C-8E20300BB28E}"/>
          </ac:picMkLst>
        </pc:picChg>
        <pc:picChg chg="add mod ord">
          <ac:chgData name="Yoel Kortick" userId="167978f5-7f40-4909-85d5-d4149554ad4e" providerId="ADAL" clId="{AC0AA298-EED5-4A7B-8E9A-B03F65E33ABB}" dt="2024-07-04T13:22:59.814" v="3915" actId="208"/>
          <ac:picMkLst>
            <pc:docMk/>
            <pc:sldMk cId="1635454567" sldId="831"/>
            <ac:picMk id="13" creationId="{D934E5FD-9B0B-DC9D-A2C4-FCFD61099E07}"/>
          </ac:picMkLst>
        </pc:picChg>
      </pc:sldChg>
      <pc:sldChg chg="addSp delSp modSp add mod">
        <pc:chgData name="Yoel Kortick" userId="167978f5-7f40-4909-85d5-d4149554ad4e" providerId="ADAL" clId="{AC0AA298-EED5-4A7B-8E9A-B03F65E33ABB}" dt="2024-07-05T05:13:10.016" v="8033"/>
        <pc:sldMkLst>
          <pc:docMk/>
          <pc:sldMk cId="457129627" sldId="832"/>
        </pc:sldMkLst>
        <pc:spChg chg="add mod">
          <ac:chgData name="Yoel Kortick" userId="167978f5-7f40-4909-85d5-d4149554ad4e" providerId="ADAL" clId="{AC0AA298-EED5-4A7B-8E9A-B03F65E33ABB}" dt="2024-07-05T05:13:10.016" v="8033"/>
          <ac:spMkLst>
            <pc:docMk/>
            <pc:sldMk cId="457129627" sldId="832"/>
            <ac:spMk id="2" creationId="{3D2853EE-DB8B-D41B-866F-E95EF7B11E07}"/>
          </ac:spMkLst>
        </pc:spChg>
        <pc:spChg chg="mod">
          <ac:chgData name="Yoel Kortick" userId="167978f5-7f40-4909-85d5-d4149554ad4e" providerId="ADAL" clId="{AC0AA298-EED5-4A7B-8E9A-B03F65E33ABB}" dt="2024-07-04T11:32:30.859" v="2608" actId="14100"/>
          <ac:spMkLst>
            <pc:docMk/>
            <pc:sldMk cId="457129627" sldId="832"/>
            <ac:spMk id="4" creationId="{7607213B-A963-BD4C-C936-731C92C95FE4}"/>
          </ac:spMkLst>
        </pc:spChg>
        <pc:spChg chg="mod">
          <ac:chgData name="Yoel Kortick" userId="167978f5-7f40-4909-85d5-d4149554ad4e" providerId="ADAL" clId="{AC0AA298-EED5-4A7B-8E9A-B03F65E33ABB}" dt="2024-07-04T11:32:35.038" v="2609" actId="1076"/>
          <ac:spMkLst>
            <pc:docMk/>
            <pc:sldMk cId="457129627" sldId="832"/>
            <ac:spMk id="6" creationId="{5A871B06-1565-6201-2DBC-0CCC99078A34}"/>
          </ac:spMkLst>
        </pc:spChg>
        <pc:spChg chg="mod">
          <ac:chgData name="Yoel Kortick" userId="167978f5-7f40-4909-85d5-d4149554ad4e" providerId="ADAL" clId="{AC0AA298-EED5-4A7B-8E9A-B03F65E33ABB}" dt="2024-07-04T11:31:24.594" v="2601" actId="20577"/>
          <ac:spMkLst>
            <pc:docMk/>
            <pc:sldMk cId="457129627" sldId="832"/>
            <ac:spMk id="11" creationId="{1ACE3884-5DD3-4F86-13C6-FF34F1D35C8C}"/>
          </ac:spMkLst>
        </pc:spChg>
        <pc:picChg chg="del">
          <ac:chgData name="Yoel Kortick" userId="167978f5-7f40-4909-85d5-d4149554ad4e" providerId="ADAL" clId="{AC0AA298-EED5-4A7B-8E9A-B03F65E33ABB}" dt="2024-07-04T11:32:17.446" v="2602" actId="478"/>
          <ac:picMkLst>
            <pc:docMk/>
            <pc:sldMk cId="457129627" sldId="832"/>
            <ac:picMk id="3" creationId="{6E1B7113-4134-F82F-4F62-1BC8B6424291}"/>
          </ac:picMkLst>
        </pc:picChg>
        <pc:picChg chg="add mod ord">
          <ac:chgData name="Yoel Kortick" userId="167978f5-7f40-4909-85d5-d4149554ad4e" providerId="ADAL" clId="{AC0AA298-EED5-4A7B-8E9A-B03F65E33ABB}" dt="2024-07-04T11:32:37.375" v="2610" actId="208"/>
          <ac:picMkLst>
            <pc:docMk/>
            <pc:sldMk cId="457129627" sldId="832"/>
            <ac:picMk id="5" creationId="{FEA95739-546F-6E7C-C881-842F0468F879}"/>
          </ac:picMkLst>
        </pc:picChg>
      </pc:sldChg>
      <pc:sldChg chg="addSp delSp modSp add mod">
        <pc:chgData name="Yoel Kortick" userId="167978f5-7f40-4909-85d5-d4149554ad4e" providerId="ADAL" clId="{AC0AA298-EED5-4A7B-8E9A-B03F65E33ABB}" dt="2024-07-05T05:13:54.855" v="8035"/>
        <pc:sldMkLst>
          <pc:docMk/>
          <pc:sldMk cId="392311003" sldId="833"/>
        </pc:sldMkLst>
        <pc:spChg chg="add mod">
          <ac:chgData name="Yoel Kortick" userId="167978f5-7f40-4909-85d5-d4149554ad4e" providerId="ADAL" clId="{AC0AA298-EED5-4A7B-8E9A-B03F65E33ABB}" dt="2024-07-05T05:13:54.855" v="8035"/>
          <ac:spMkLst>
            <pc:docMk/>
            <pc:sldMk cId="392311003" sldId="833"/>
            <ac:spMk id="2" creationId="{5B2CDB25-4B02-7D54-6A9C-76FF1D1931D1}"/>
          </ac:spMkLst>
        </pc:spChg>
        <pc:spChg chg="mod">
          <ac:chgData name="Yoel Kortick" userId="167978f5-7f40-4909-85d5-d4149554ad4e" providerId="ADAL" clId="{AC0AA298-EED5-4A7B-8E9A-B03F65E33ABB}" dt="2024-07-04T11:35:01.444" v="2642" actId="1035"/>
          <ac:spMkLst>
            <pc:docMk/>
            <pc:sldMk cId="392311003" sldId="833"/>
            <ac:spMk id="4" creationId="{7607213B-A963-BD4C-C936-731C92C95FE4}"/>
          </ac:spMkLst>
        </pc:spChg>
        <pc:spChg chg="mod">
          <ac:chgData name="Yoel Kortick" userId="167978f5-7f40-4909-85d5-d4149554ad4e" providerId="ADAL" clId="{AC0AA298-EED5-4A7B-8E9A-B03F65E33ABB}" dt="2024-07-04T11:35:04.891" v="2643" actId="1076"/>
          <ac:spMkLst>
            <pc:docMk/>
            <pc:sldMk cId="392311003" sldId="833"/>
            <ac:spMk id="6" creationId="{5A871B06-1565-6201-2DBC-0CCC99078A34}"/>
          </ac:spMkLst>
        </pc:spChg>
        <pc:spChg chg="mod">
          <ac:chgData name="Yoel Kortick" userId="167978f5-7f40-4909-85d5-d4149554ad4e" providerId="ADAL" clId="{AC0AA298-EED5-4A7B-8E9A-B03F65E33ABB}" dt="2024-07-04T11:34:12.712" v="2631"/>
          <ac:spMkLst>
            <pc:docMk/>
            <pc:sldMk cId="392311003" sldId="833"/>
            <ac:spMk id="11" creationId="{1ACE3884-5DD3-4F86-13C6-FF34F1D35C8C}"/>
          </ac:spMkLst>
        </pc:spChg>
        <pc:picChg chg="add mod ord">
          <ac:chgData name="Yoel Kortick" userId="167978f5-7f40-4909-85d5-d4149554ad4e" providerId="ADAL" clId="{AC0AA298-EED5-4A7B-8E9A-B03F65E33ABB}" dt="2024-07-04T11:35:06.662" v="2644" actId="208"/>
          <ac:picMkLst>
            <pc:docMk/>
            <pc:sldMk cId="392311003" sldId="833"/>
            <ac:picMk id="3" creationId="{869E2B59-1CAC-3522-FDA4-C37B408DD2B7}"/>
          </ac:picMkLst>
        </pc:picChg>
        <pc:picChg chg="del">
          <ac:chgData name="Yoel Kortick" userId="167978f5-7f40-4909-85d5-d4149554ad4e" providerId="ADAL" clId="{AC0AA298-EED5-4A7B-8E9A-B03F65E33ABB}" dt="2024-07-04T11:34:38.903" v="2632" actId="478"/>
          <ac:picMkLst>
            <pc:docMk/>
            <pc:sldMk cId="392311003" sldId="833"/>
            <ac:picMk id="5" creationId="{FEA95739-546F-6E7C-C881-842F0468F879}"/>
          </ac:picMkLst>
        </pc:picChg>
      </pc:sldChg>
      <pc:sldChg chg="addSp delSp modSp add mod ord">
        <pc:chgData name="Yoel Kortick" userId="167978f5-7f40-4909-85d5-d4149554ad4e" providerId="ADAL" clId="{AC0AA298-EED5-4A7B-8E9A-B03F65E33ABB}" dt="2024-07-05T05:14:14.162" v="8052"/>
        <pc:sldMkLst>
          <pc:docMk/>
          <pc:sldMk cId="2453417430" sldId="834"/>
        </pc:sldMkLst>
        <pc:spChg chg="mod">
          <ac:chgData name="Yoel Kortick" userId="167978f5-7f40-4909-85d5-d4149554ad4e" providerId="ADAL" clId="{AC0AA298-EED5-4A7B-8E9A-B03F65E33ABB}" dt="2024-07-05T03:12:42.360" v="5605" actId="14100"/>
          <ac:spMkLst>
            <pc:docMk/>
            <pc:sldMk cId="2453417430" sldId="834"/>
            <ac:spMk id="4" creationId="{7607213B-A963-BD4C-C936-731C92C95FE4}"/>
          </ac:spMkLst>
        </pc:spChg>
        <pc:spChg chg="mod">
          <ac:chgData name="Yoel Kortick" userId="167978f5-7f40-4909-85d5-d4149554ad4e" providerId="ADAL" clId="{AC0AA298-EED5-4A7B-8E9A-B03F65E33ABB}" dt="2024-07-05T03:12:46.686" v="5607" actId="14100"/>
          <ac:spMkLst>
            <pc:docMk/>
            <pc:sldMk cId="2453417430" sldId="834"/>
            <ac:spMk id="6" creationId="{5A871B06-1565-6201-2DBC-0CCC99078A34}"/>
          </ac:spMkLst>
        </pc:spChg>
        <pc:spChg chg="add mod">
          <ac:chgData name="Yoel Kortick" userId="167978f5-7f40-4909-85d5-d4149554ad4e" providerId="ADAL" clId="{AC0AA298-EED5-4A7B-8E9A-B03F65E33ABB}" dt="2024-07-05T05:14:14.162" v="8052"/>
          <ac:spMkLst>
            <pc:docMk/>
            <pc:sldMk cId="2453417430" sldId="834"/>
            <ac:spMk id="7" creationId="{E781E128-D29F-BAD2-256B-80AEEBF55762}"/>
          </ac:spMkLst>
        </pc:spChg>
        <pc:spChg chg="mod">
          <ac:chgData name="Yoel Kortick" userId="167978f5-7f40-4909-85d5-d4149554ad4e" providerId="ADAL" clId="{AC0AA298-EED5-4A7B-8E9A-B03F65E33ABB}" dt="2024-07-05T03:11:21.617" v="5597"/>
          <ac:spMkLst>
            <pc:docMk/>
            <pc:sldMk cId="2453417430" sldId="834"/>
            <ac:spMk id="11" creationId="{1ACE3884-5DD3-4F86-13C6-FF34F1D35C8C}"/>
          </ac:spMkLst>
        </pc:spChg>
        <pc:picChg chg="del">
          <ac:chgData name="Yoel Kortick" userId="167978f5-7f40-4909-85d5-d4149554ad4e" providerId="ADAL" clId="{AC0AA298-EED5-4A7B-8E9A-B03F65E33ABB}" dt="2024-07-04T11:36:50.176" v="2650" actId="478"/>
          <ac:picMkLst>
            <pc:docMk/>
            <pc:sldMk cId="2453417430" sldId="834"/>
            <ac:picMk id="3" creationId="{869E2B59-1CAC-3522-FDA4-C37B408DD2B7}"/>
          </ac:picMkLst>
        </pc:picChg>
        <pc:picChg chg="add mod ord">
          <ac:chgData name="Yoel Kortick" userId="167978f5-7f40-4909-85d5-d4149554ad4e" providerId="ADAL" clId="{AC0AA298-EED5-4A7B-8E9A-B03F65E33ABB}" dt="2024-07-05T03:12:48.628" v="5608" actId="208"/>
          <ac:picMkLst>
            <pc:docMk/>
            <pc:sldMk cId="2453417430" sldId="834"/>
            <ac:picMk id="3" creationId="{8DF7AC40-DF7F-C1BC-30A4-1B370438CE7A}"/>
          </ac:picMkLst>
        </pc:picChg>
        <pc:picChg chg="add del mod ord">
          <ac:chgData name="Yoel Kortick" userId="167978f5-7f40-4909-85d5-d4149554ad4e" providerId="ADAL" clId="{AC0AA298-EED5-4A7B-8E9A-B03F65E33ABB}" dt="2024-07-05T03:12:25.668" v="5598" actId="478"/>
          <ac:picMkLst>
            <pc:docMk/>
            <pc:sldMk cId="2453417430" sldId="834"/>
            <ac:picMk id="5" creationId="{19F689EA-6F6A-1437-DD14-255B8000A884}"/>
          </ac:picMkLst>
        </pc:picChg>
      </pc:sldChg>
      <pc:sldChg chg="addSp delSp modSp add mod">
        <pc:chgData name="Yoel Kortick" userId="167978f5-7f40-4909-85d5-d4149554ad4e" providerId="ADAL" clId="{AC0AA298-EED5-4A7B-8E9A-B03F65E33ABB}" dt="2024-07-05T05:14:06.696" v="8050" actId="1035"/>
        <pc:sldMkLst>
          <pc:docMk/>
          <pc:sldMk cId="4011336745" sldId="835"/>
        </pc:sldMkLst>
        <pc:spChg chg="add mod">
          <ac:chgData name="Yoel Kortick" userId="167978f5-7f40-4909-85d5-d4149554ad4e" providerId="ADAL" clId="{AC0AA298-EED5-4A7B-8E9A-B03F65E33ABB}" dt="2024-07-05T05:14:06.696" v="8050" actId="1035"/>
          <ac:spMkLst>
            <pc:docMk/>
            <pc:sldMk cId="4011336745" sldId="835"/>
            <ac:spMk id="2" creationId="{51D226AF-0475-7E58-21A1-E6ADB188BC4C}"/>
          </ac:spMkLst>
        </pc:spChg>
        <pc:spChg chg="mod">
          <ac:chgData name="Yoel Kortick" userId="167978f5-7f40-4909-85d5-d4149554ad4e" providerId="ADAL" clId="{AC0AA298-EED5-4A7B-8E9A-B03F65E33ABB}" dt="2024-07-04T13:52:56.338" v="4139" actId="14100"/>
          <ac:spMkLst>
            <pc:docMk/>
            <pc:sldMk cId="4011336745" sldId="835"/>
            <ac:spMk id="4" creationId="{7607213B-A963-BD4C-C936-731C92C95FE4}"/>
          </ac:spMkLst>
        </pc:spChg>
        <pc:spChg chg="mod">
          <ac:chgData name="Yoel Kortick" userId="167978f5-7f40-4909-85d5-d4149554ad4e" providerId="ADAL" clId="{AC0AA298-EED5-4A7B-8E9A-B03F65E33ABB}" dt="2024-07-04T13:53:02.450" v="4141" actId="14100"/>
          <ac:spMkLst>
            <pc:docMk/>
            <pc:sldMk cId="4011336745" sldId="835"/>
            <ac:spMk id="6" creationId="{5A871B06-1565-6201-2DBC-0CCC99078A34}"/>
          </ac:spMkLst>
        </pc:spChg>
        <pc:spChg chg="mod">
          <ac:chgData name="Yoel Kortick" userId="167978f5-7f40-4909-85d5-d4149554ad4e" providerId="ADAL" clId="{AC0AA298-EED5-4A7B-8E9A-B03F65E33ABB}" dt="2024-07-04T11:38:11.339" v="2673" actId="6549"/>
          <ac:spMkLst>
            <pc:docMk/>
            <pc:sldMk cId="4011336745" sldId="835"/>
            <ac:spMk id="11" creationId="{1ACE3884-5DD3-4F86-13C6-FF34F1D35C8C}"/>
          </ac:spMkLst>
        </pc:spChg>
        <pc:picChg chg="add del">
          <ac:chgData name="Yoel Kortick" userId="167978f5-7f40-4909-85d5-d4149554ad4e" providerId="ADAL" clId="{AC0AA298-EED5-4A7B-8E9A-B03F65E33ABB}" dt="2024-07-04T11:39:10.664" v="2676" actId="478"/>
          <ac:picMkLst>
            <pc:docMk/>
            <pc:sldMk cId="4011336745" sldId="835"/>
            <ac:picMk id="3" creationId="{E313204F-5AD1-357F-12F3-7F3AB03E76DA}"/>
          </ac:picMkLst>
        </pc:picChg>
        <pc:picChg chg="del">
          <ac:chgData name="Yoel Kortick" userId="167978f5-7f40-4909-85d5-d4149554ad4e" providerId="ADAL" clId="{AC0AA298-EED5-4A7B-8E9A-B03F65E33ABB}" dt="2024-07-04T11:38:49.092" v="2674" actId="478"/>
          <ac:picMkLst>
            <pc:docMk/>
            <pc:sldMk cId="4011336745" sldId="835"/>
            <ac:picMk id="5" creationId="{19F689EA-6F6A-1437-DD14-255B8000A884}"/>
          </ac:picMkLst>
        </pc:picChg>
        <pc:picChg chg="add del mod ord">
          <ac:chgData name="Yoel Kortick" userId="167978f5-7f40-4909-85d5-d4149554ad4e" providerId="ADAL" clId="{AC0AA298-EED5-4A7B-8E9A-B03F65E33ABB}" dt="2024-07-04T13:49:59.219" v="4118" actId="478"/>
          <ac:picMkLst>
            <pc:docMk/>
            <pc:sldMk cId="4011336745" sldId="835"/>
            <ac:picMk id="8" creationId="{0EA19FCD-030B-9D95-CE8B-C67A19BD3BBC}"/>
          </ac:picMkLst>
        </pc:picChg>
        <pc:picChg chg="add del mod ord">
          <ac:chgData name="Yoel Kortick" userId="167978f5-7f40-4909-85d5-d4149554ad4e" providerId="ADAL" clId="{AC0AA298-EED5-4A7B-8E9A-B03F65E33ABB}" dt="2024-07-04T13:52:38.680" v="4128" actId="478"/>
          <ac:picMkLst>
            <pc:docMk/>
            <pc:sldMk cId="4011336745" sldId="835"/>
            <ac:picMk id="13" creationId="{46C7F625-CBF9-BD82-8911-FF55241F994E}"/>
          </ac:picMkLst>
        </pc:picChg>
        <pc:picChg chg="add mod ord">
          <ac:chgData name="Yoel Kortick" userId="167978f5-7f40-4909-85d5-d4149554ad4e" providerId="ADAL" clId="{AC0AA298-EED5-4A7B-8E9A-B03F65E33ABB}" dt="2024-07-04T13:52:51.302" v="4137" actId="167"/>
          <ac:picMkLst>
            <pc:docMk/>
            <pc:sldMk cId="4011336745" sldId="835"/>
            <ac:picMk id="15" creationId="{4175F5AA-0FB8-6D4E-757A-3F7B43CD724E}"/>
          </ac:picMkLst>
        </pc:picChg>
      </pc:sldChg>
      <pc:sldChg chg="addSp delSp modSp add mod">
        <pc:chgData name="Yoel Kortick" userId="167978f5-7f40-4909-85d5-d4149554ad4e" providerId="ADAL" clId="{AC0AA298-EED5-4A7B-8E9A-B03F65E33ABB}" dt="2024-07-05T05:14:10.515" v="8051"/>
        <pc:sldMkLst>
          <pc:docMk/>
          <pc:sldMk cId="2659112245" sldId="836"/>
        </pc:sldMkLst>
        <pc:spChg chg="add mod">
          <ac:chgData name="Yoel Kortick" userId="167978f5-7f40-4909-85d5-d4149554ad4e" providerId="ADAL" clId="{AC0AA298-EED5-4A7B-8E9A-B03F65E33ABB}" dt="2024-07-05T05:14:10.515" v="8051"/>
          <ac:spMkLst>
            <pc:docMk/>
            <pc:sldMk cId="2659112245" sldId="836"/>
            <ac:spMk id="2" creationId="{70D08F5C-6318-CDDF-39A8-6D93017B722D}"/>
          </ac:spMkLst>
        </pc:spChg>
        <pc:spChg chg="mod">
          <ac:chgData name="Yoel Kortick" userId="167978f5-7f40-4909-85d5-d4149554ad4e" providerId="ADAL" clId="{AC0AA298-EED5-4A7B-8E9A-B03F65E33ABB}" dt="2024-07-04T11:43:44.611" v="2714" actId="14100"/>
          <ac:spMkLst>
            <pc:docMk/>
            <pc:sldMk cId="2659112245" sldId="836"/>
            <ac:spMk id="4" creationId="{7607213B-A963-BD4C-C936-731C92C95FE4}"/>
          </ac:spMkLst>
        </pc:spChg>
        <pc:spChg chg="mod">
          <ac:chgData name="Yoel Kortick" userId="167978f5-7f40-4909-85d5-d4149554ad4e" providerId="ADAL" clId="{AC0AA298-EED5-4A7B-8E9A-B03F65E33ABB}" dt="2024-07-04T11:43:49.382" v="2716" actId="14100"/>
          <ac:spMkLst>
            <pc:docMk/>
            <pc:sldMk cId="2659112245" sldId="836"/>
            <ac:spMk id="6" creationId="{5A871B06-1565-6201-2DBC-0CCC99078A34}"/>
          </ac:spMkLst>
        </pc:spChg>
        <pc:spChg chg="mod">
          <ac:chgData name="Yoel Kortick" userId="167978f5-7f40-4909-85d5-d4149554ad4e" providerId="ADAL" clId="{AC0AA298-EED5-4A7B-8E9A-B03F65E33ABB}" dt="2024-07-04T11:42:29.838" v="2703" actId="6549"/>
          <ac:spMkLst>
            <pc:docMk/>
            <pc:sldMk cId="2659112245" sldId="836"/>
            <ac:spMk id="11" creationId="{1ACE3884-5DD3-4F86-13C6-FF34F1D35C8C}"/>
          </ac:spMkLst>
        </pc:spChg>
        <pc:picChg chg="add mod ord">
          <ac:chgData name="Yoel Kortick" userId="167978f5-7f40-4909-85d5-d4149554ad4e" providerId="ADAL" clId="{AC0AA298-EED5-4A7B-8E9A-B03F65E33ABB}" dt="2024-07-04T11:43:32.095" v="2712" actId="1076"/>
          <ac:picMkLst>
            <pc:docMk/>
            <pc:sldMk cId="2659112245" sldId="836"/>
            <ac:picMk id="3" creationId="{FB439D01-F451-1B0E-B672-72F5C3DF01BD}"/>
          </ac:picMkLst>
        </pc:picChg>
        <pc:picChg chg="del">
          <ac:chgData name="Yoel Kortick" userId="167978f5-7f40-4909-85d5-d4149554ad4e" providerId="ADAL" clId="{AC0AA298-EED5-4A7B-8E9A-B03F65E33ABB}" dt="2024-07-04T11:43:11.328" v="2704" actId="478"/>
          <ac:picMkLst>
            <pc:docMk/>
            <pc:sldMk cId="2659112245" sldId="836"/>
            <ac:picMk id="8" creationId="{0EA19FCD-030B-9D95-CE8B-C67A19BD3BBC}"/>
          </ac:picMkLst>
        </pc:picChg>
      </pc:sldChg>
      <pc:sldChg chg="addSp delSp modSp add mod">
        <pc:chgData name="Yoel Kortick" userId="167978f5-7f40-4909-85d5-d4149554ad4e" providerId="ADAL" clId="{AC0AA298-EED5-4A7B-8E9A-B03F65E33ABB}" dt="2024-07-05T05:18:02.530" v="8166"/>
        <pc:sldMkLst>
          <pc:docMk/>
          <pc:sldMk cId="1503339577" sldId="837"/>
        </pc:sldMkLst>
        <pc:spChg chg="add mod">
          <ac:chgData name="Yoel Kortick" userId="167978f5-7f40-4909-85d5-d4149554ad4e" providerId="ADAL" clId="{AC0AA298-EED5-4A7B-8E9A-B03F65E33ABB}" dt="2024-07-04T12:10:42.365" v="3504" actId="1035"/>
          <ac:spMkLst>
            <pc:docMk/>
            <pc:sldMk cId="1503339577" sldId="837"/>
            <ac:spMk id="2" creationId="{16E6CBC5-6F06-1261-31AD-B08B01B9DC49}"/>
          </ac:spMkLst>
        </pc:spChg>
        <pc:spChg chg="add mod">
          <ac:chgData name="Yoel Kortick" userId="167978f5-7f40-4909-85d5-d4149554ad4e" providerId="ADAL" clId="{AC0AA298-EED5-4A7B-8E9A-B03F65E33ABB}" dt="2024-07-05T02:40:49.602" v="4811"/>
          <ac:spMkLst>
            <pc:docMk/>
            <pc:sldMk cId="1503339577" sldId="837"/>
            <ac:spMk id="3" creationId="{68FD85E8-6FBA-3F0C-1671-C463AF9F7153}"/>
          </ac:spMkLst>
        </pc:spChg>
        <pc:spChg chg="add del mod">
          <ac:chgData name="Yoel Kortick" userId="167978f5-7f40-4909-85d5-d4149554ad4e" providerId="ADAL" clId="{AC0AA298-EED5-4A7B-8E9A-B03F65E33ABB}" dt="2024-07-05T02:41:00.521" v="4815" actId="22"/>
          <ac:spMkLst>
            <pc:docMk/>
            <pc:sldMk cId="1503339577" sldId="837"/>
            <ac:spMk id="5" creationId="{E2FB3361-2B88-3AAB-6E0B-B6729266401E}"/>
          </ac:spMkLst>
        </pc:spChg>
        <pc:spChg chg="add mod">
          <ac:chgData name="Yoel Kortick" userId="167978f5-7f40-4909-85d5-d4149554ad4e" providerId="ADAL" clId="{AC0AA298-EED5-4A7B-8E9A-B03F65E33ABB}" dt="2024-07-05T02:42:54.982" v="4901" actId="33524"/>
          <ac:spMkLst>
            <pc:docMk/>
            <pc:sldMk cId="1503339577" sldId="837"/>
            <ac:spMk id="6" creationId="{8BE9E197-941A-F2BA-E8C3-3B0182859E15}"/>
          </ac:spMkLst>
        </pc:spChg>
        <pc:spChg chg="mod">
          <ac:chgData name="Yoel Kortick" userId="167978f5-7f40-4909-85d5-d4149554ad4e" providerId="ADAL" clId="{AC0AA298-EED5-4A7B-8E9A-B03F65E33ABB}" dt="2024-07-05T04:50:44.585" v="7193"/>
          <ac:spMkLst>
            <pc:docMk/>
            <pc:sldMk cId="1503339577" sldId="837"/>
            <ac:spMk id="10" creationId="{4C5297D4-1A90-BA7E-1EA2-3486955EA032}"/>
          </ac:spMkLst>
        </pc:spChg>
        <pc:spChg chg="mod">
          <ac:chgData name="Yoel Kortick" userId="167978f5-7f40-4909-85d5-d4149554ad4e" providerId="ADAL" clId="{AC0AA298-EED5-4A7B-8E9A-B03F65E33ABB}" dt="2024-07-05T05:18:02.530" v="8166"/>
          <ac:spMkLst>
            <pc:docMk/>
            <pc:sldMk cId="1503339577" sldId="837"/>
            <ac:spMk id="11" creationId="{1ACE3884-5DD3-4F86-13C6-FF34F1D35C8C}"/>
          </ac:spMkLst>
        </pc:spChg>
      </pc:sldChg>
      <pc:sldChg chg="addSp delSp modSp add mod">
        <pc:chgData name="Yoel Kortick" userId="167978f5-7f40-4909-85d5-d4149554ad4e" providerId="ADAL" clId="{AC0AA298-EED5-4A7B-8E9A-B03F65E33ABB}" dt="2024-07-05T04:50:44.585" v="7193"/>
        <pc:sldMkLst>
          <pc:docMk/>
          <pc:sldMk cId="3518520544" sldId="838"/>
        </pc:sldMkLst>
        <pc:spChg chg="mod">
          <ac:chgData name="Yoel Kortick" userId="167978f5-7f40-4909-85d5-d4149554ad4e" providerId="ADAL" clId="{AC0AA298-EED5-4A7B-8E9A-B03F65E33ABB}" dt="2024-07-04T12:05:49.271" v="3310" actId="14100"/>
          <ac:spMkLst>
            <pc:docMk/>
            <pc:sldMk cId="3518520544" sldId="838"/>
            <ac:spMk id="4" creationId="{7607213B-A963-BD4C-C936-731C92C95FE4}"/>
          </ac:spMkLst>
        </pc:spChg>
        <pc:spChg chg="del">
          <ac:chgData name="Yoel Kortick" userId="167978f5-7f40-4909-85d5-d4149554ad4e" providerId="ADAL" clId="{AC0AA298-EED5-4A7B-8E9A-B03F65E33ABB}" dt="2024-07-04T12:06:31.160" v="3313" actId="478"/>
          <ac:spMkLst>
            <pc:docMk/>
            <pc:sldMk cId="3518520544" sldId="838"/>
            <ac:spMk id="6" creationId="{D877B6DB-8FC1-711E-5470-45127EFAC6BA}"/>
          </ac:spMkLst>
        </pc:spChg>
        <pc:spChg chg="add mod">
          <ac:chgData name="Yoel Kortick" userId="167978f5-7f40-4909-85d5-d4149554ad4e" providerId="ADAL" clId="{AC0AA298-EED5-4A7B-8E9A-B03F65E33ABB}" dt="2024-07-04T12:05:53.746" v="3312" actId="14100"/>
          <ac:spMkLst>
            <pc:docMk/>
            <pc:sldMk cId="3518520544" sldId="838"/>
            <ac:spMk id="7" creationId="{05DAA74D-9DA1-9084-B643-8374CDC50DFB}"/>
          </ac:spMkLst>
        </pc:spChg>
        <pc:spChg chg="add mod">
          <ac:chgData name="Yoel Kortick" userId="167978f5-7f40-4909-85d5-d4149554ad4e" providerId="ADAL" clId="{AC0AA298-EED5-4A7B-8E9A-B03F65E33ABB}" dt="2024-07-04T12:10:59.007" v="3507"/>
          <ac:spMkLst>
            <pc:docMk/>
            <pc:sldMk cId="3518520544" sldId="838"/>
            <ac:spMk id="8" creationId="{46CD0D5E-B084-F05D-4522-D1704426F5F1}"/>
          </ac:spMkLst>
        </pc:spChg>
        <pc:spChg chg="mod">
          <ac:chgData name="Yoel Kortick" userId="167978f5-7f40-4909-85d5-d4149554ad4e" providerId="ADAL" clId="{AC0AA298-EED5-4A7B-8E9A-B03F65E33ABB}" dt="2024-07-05T04:50:44.585" v="7193"/>
          <ac:spMkLst>
            <pc:docMk/>
            <pc:sldMk cId="3518520544" sldId="838"/>
            <ac:spMk id="10" creationId="{4C5297D4-1A90-BA7E-1EA2-3486955EA032}"/>
          </ac:spMkLst>
        </pc:spChg>
        <pc:spChg chg="mod">
          <ac:chgData name="Yoel Kortick" userId="167978f5-7f40-4909-85d5-d4149554ad4e" providerId="ADAL" clId="{AC0AA298-EED5-4A7B-8E9A-B03F65E33ABB}" dt="2024-07-04T12:07:20.383" v="3347" actId="313"/>
          <ac:spMkLst>
            <pc:docMk/>
            <pc:sldMk cId="3518520544" sldId="838"/>
            <ac:spMk id="11" creationId="{1ACE3884-5DD3-4F86-13C6-FF34F1D35C8C}"/>
          </ac:spMkLst>
        </pc:spChg>
        <pc:picChg chg="add mod ord">
          <ac:chgData name="Yoel Kortick" userId="167978f5-7f40-4909-85d5-d4149554ad4e" providerId="ADAL" clId="{AC0AA298-EED5-4A7B-8E9A-B03F65E33ABB}" dt="2024-07-04T12:07:23.103" v="3348" actId="208"/>
          <ac:picMkLst>
            <pc:docMk/>
            <pc:sldMk cId="3518520544" sldId="838"/>
            <ac:picMk id="3" creationId="{E212182D-EB1E-6049-E3F9-0E9B85160AE2}"/>
          </ac:picMkLst>
        </pc:picChg>
        <pc:picChg chg="del">
          <ac:chgData name="Yoel Kortick" userId="167978f5-7f40-4909-85d5-d4149554ad4e" providerId="ADAL" clId="{AC0AA298-EED5-4A7B-8E9A-B03F65E33ABB}" dt="2024-07-04T12:05:35.546" v="3292" actId="478"/>
          <ac:picMkLst>
            <pc:docMk/>
            <pc:sldMk cId="3518520544" sldId="838"/>
            <ac:picMk id="5" creationId="{E4E22A31-FAF3-CB7D-9D63-8002EF1C289B}"/>
          </ac:picMkLst>
        </pc:picChg>
      </pc:sldChg>
      <pc:sldChg chg="addSp delSp modSp add mod">
        <pc:chgData name="Yoel Kortick" userId="167978f5-7f40-4909-85d5-d4149554ad4e" providerId="ADAL" clId="{AC0AA298-EED5-4A7B-8E9A-B03F65E33ABB}" dt="2024-07-05T04:50:44.585" v="7193"/>
        <pc:sldMkLst>
          <pc:docMk/>
          <pc:sldMk cId="357978716" sldId="839"/>
        </pc:sldMkLst>
        <pc:spChg chg="mod">
          <ac:chgData name="Yoel Kortick" userId="167978f5-7f40-4909-85d5-d4149554ad4e" providerId="ADAL" clId="{AC0AA298-EED5-4A7B-8E9A-B03F65E33ABB}" dt="2024-07-04T12:08:22.506" v="3411" actId="1076"/>
          <ac:spMkLst>
            <pc:docMk/>
            <pc:sldMk cId="357978716" sldId="839"/>
            <ac:spMk id="4" creationId="{7607213B-A963-BD4C-C936-731C92C95FE4}"/>
          </ac:spMkLst>
        </pc:spChg>
        <pc:spChg chg="add mod">
          <ac:chgData name="Yoel Kortick" userId="167978f5-7f40-4909-85d5-d4149554ad4e" providerId="ADAL" clId="{AC0AA298-EED5-4A7B-8E9A-B03F65E33ABB}" dt="2024-07-04T12:11:02.594" v="3508"/>
          <ac:spMkLst>
            <pc:docMk/>
            <pc:sldMk cId="357978716" sldId="839"/>
            <ac:spMk id="6" creationId="{49DDD0D6-E641-971B-8890-BFCA11371A99}"/>
          </ac:spMkLst>
        </pc:spChg>
        <pc:spChg chg="mod">
          <ac:chgData name="Yoel Kortick" userId="167978f5-7f40-4909-85d5-d4149554ad4e" providerId="ADAL" clId="{AC0AA298-EED5-4A7B-8E9A-B03F65E33ABB}" dt="2024-07-04T12:08:24.878" v="3412" actId="1076"/>
          <ac:spMkLst>
            <pc:docMk/>
            <pc:sldMk cId="357978716" sldId="839"/>
            <ac:spMk id="7" creationId="{05DAA74D-9DA1-9084-B643-8374CDC50DFB}"/>
          </ac:spMkLst>
        </pc:spChg>
        <pc:spChg chg="mod">
          <ac:chgData name="Yoel Kortick" userId="167978f5-7f40-4909-85d5-d4149554ad4e" providerId="ADAL" clId="{AC0AA298-EED5-4A7B-8E9A-B03F65E33ABB}" dt="2024-07-05T04:50:44.585" v="7193"/>
          <ac:spMkLst>
            <pc:docMk/>
            <pc:sldMk cId="357978716" sldId="839"/>
            <ac:spMk id="10" creationId="{4C5297D4-1A90-BA7E-1EA2-3486955EA032}"/>
          </ac:spMkLst>
        </pc:spChg>
        <pc:spChg chg="mod">
          <ac:chgData name="Yoel Kortick" userId="167978f5-7f40-4909-85d5-d4149554ad4e" providerId="ADAL" clId="{AC0AA298-EED5-4A7B-8E9A-B03F65E33ABB}" dt="2024-07-04T14:06:39.739" v="4216" actId="21"/>
          <ac:spMkLst>
            <pc:docMk/>
            <pc:sldMk cId="357978716" sldId="839"/>
            <ac:spMk id="11" creationId="{1ACE3884-5DD3-4F86-13C6-FF34F1D35C8C}"/>
          </ac:spMkLst>
        </pc:spChg>
        <pc:picChg chg="del">
          <ac:chgData name="Yoel Kortick" userId="167978f5-7f40-4909-85d5-d4149554ad4e" providerId="ADAL" clId="{AC0AA298-EED5-4A7B-8E9A-B03F65E33ABB}" dt="2024-07-04T12:08:10.949" v="3383" actId="478"/>
          <ac:picMkLst>
            <pc:docMk/>
            <pc:sldMk cId="357978716" sldId="839"/>
            <ac:picMk id="3" creationId="{E212182D-EB1E-6049-E3F9-0E9B85160AE2}"/>
          </ac:picMkLst>
        </pc:picChg>
        <pc:picChg chg="add mod ord">
          <ac:chgData name="Yoel Kortick" userId="167978f5-7f40-4909-85d5-d4149554ad4e" providerId="ADAL" clId="{AC0AA298-EED5-4A7B-8E9A-B03F65E33ABB}" dt="2024-07-04T12:08:27.281" v="3413" actId="208"/>
          <ac:picMkLst>
            <pc:docMk/>
            <pc:sldMk cId="357978716" sldId="839"/>
            <ac:picMk id="5" creationId="{B00295B9-61E6-A584-1A7E-89EF91B72A48}"/>
          </ac:picMkLst>
        </pc:picChg>
      </pc:sldChg>
      <pc:sldChg chg="addSp modSp add mod">
        <pc:chgData name="Yoel Kortick" userId="167978f5-7f40-4909-85d5-d4149554ad4e" providerId="ADAL" clId="{AC0AA298-EED5-4A7B-8E9A-B03F65E33ABB}" dt="2024-07-05T04:50:44.585" v="7193"/>
        <pc:sldMkLst>
          <pc:docMk/>
          <pc:sldMk cId="320566146" sldId="840"/>
        </pc:sldMkLst>
        <pc:spChg chg="mod">
          <ac:chgData name="Yoel Kortick" userId="167978f5-7f40-4909-85d5-d4149554ad4e" providerId="ADAL" clId="{AC0AA298-EED5-4A7B-8E9A-B03F65E33ABB}" dt="2024-07-04T14:06:57.909" v="4227" actId="1036"/>
          <ac:spMkLst>
            <pc:docMk/>
            <pc:sldMk cId="320566146" sldId="840"/>
            <ac:spMk id="4" creationId="{7607213B-A963-BD4C-C936-731C92C95FE4}"/>
          </ac:spMkLst>
        </pc:spChg>
        <pc:spChg chg="mod">
          <ac:chgData name="Yoel Kortick" userId="167978f5-7f40-4909-85d5-d4149554ad4e" providerId="ADAL" clId="{AC0AA298-EED5-4A7B-8E9A-B03F65E33ABB}" dt="2024-07-04T12:31:31.930" v="3656" actId="20577"/>
          <ac:spMkLst>
            <pc:docMk/>
            <pc:sldMk cId="320566146" sldId="840"/>
            <ac:spMk id="6" creationId="{23D72501-1C8D-D366-F34A-72E8676FA2BB}"/>
          </ac:spMkLst>
        </pc:spChg>
        <pc:spChg chg="mod">
          <ac:chgData name="Yoel Kortick" userId="167978f5-7f40-4909-85d5-d4149554ad4e" providerId="ADAL" clId="{AC0AA298-EED5-4A7B-8E9A-B03F65E33ABB}" dt="2024-07-04T14:06:57.909" v="4227" actId="1036"/>
          <ac:spMkLst>
            <pc:docMk/>
            <pc:sldMk cId="320566146" sldId="840"/>
            <ac:spMk id="7" creationId="{05DAA74D-9DA1-9084-B643-8374CDC50DFB}"/>
          </ac:spMkLst>
        </pc:spChg>
        <pc:spChg chg="add mod">
          <ac:chgData name="Yoel Kortick" userId="167978f5-7f40-4909-85d5-d4149554ad4e" providerId="ADAL" clId="{AC0AA298-EED5-4A7B-8E9A-B03F65E33ABB}" dt="2024-07-05T02:44:59.223" v="4974" actId="14100"/>
          <ac:spMkLst>
            <pc:docMk/>
            <pc:sldMk cId="320566146" sldId="840"/>
            <ac:spMk id="8" creationId="{34006F18-8F09-091F-FCA7-5F9C04486EEA}"/>
          </ac:spMkLst>
        </pc:spChg>
        <pc:spChg chg="mod">
          <ac:chgData name="Yoel Kortick" userId="167978f5-7f40-4909-85d5-d4149554ad4e" providerId="ADAL" clId="{AC0AA298-EED5-4A7B-8E9A-B03F65E33ABB}" dt="2024-07-05T04:50:44.585" v="7193"/>
          <ac:spMkLst>
            <pc:docMk/>
            <pc:sldMk cId="320566146" sldId="840"/>
            <ac:spMk id="10" creationId="{4C5297D4-1A90-BA7E-1EA2-3486955EA032}"/>
          </ac:spMkLst>
        </pc:spChg>
        <pc:spChg chg="mod">
          <ac:chgData name="Yoel Kortick" userId="167978f5-7f40-4909-85d5-d4149554ad4e" providerId="ADAL" clId="{AC0AA298-EED5-4A7B-8E9A-B03F65E33ABB}" dt="2024-07-04T14:06:51.765" v="4224" actId="20577"/>
          <ac:spMkLst>
            <pc:docMk/>
            <pc:sldMk cId="320566146" sldId="840"/>
            <ac:spMk id="11" creationId="{1ACE3884-5DD3-4F86-13C6-FF34F1D35C8C}"/>
          </ac:spMkLst>
        </pc:spChg>
        <pc:picChg chg="mod">
          <ac:chgData name="Yoel Kortick" userId="167978f5-7f40-4909-85d5-d4149554ad4e" providerId="ADAL" clId="{AC0AA298-EED5-4A7B-8E9A-B03F65E33ABB}" dt="2024-07-05T02:43:41.848" v="4920" actId="208"/>
          <ac:picMkLst>
            <pc:docMk/>
            <pc:sldMk cId="320566146" sldId="840"/>
            <ac:picMk id="3" creationId="{6B083BBC-6BCA-2A52-F4D9-16F38DB16D07}"/>
          </ac:picMkLst>
        </pc:picChg>
        <pc:cxnChg chg="add">
          <ac:chgData name="Yoel Kortick" userId="167978f5-7f40-4909-85d5-d4149554ad4e" providerId="ADAL" clId="{AC0AA298-EED5-4A7B-8E9A-B03F65E33ABB}" dt="2024-07-05T02:43:08.758" v="4902" actId="11529"/>
          <ac:cxnSpMkLst>
            <pc:docMk/>
            <pc:sldMk cId="320566146" sldId="840"/>
            <ac:cxnSpMk id="5" creationId="{D428A01C-5CA5-D52B-0E81-9AFE0FBAACBD}"/>
          </ac:cxnSpMkLst>
        </pc:cxnChg>
      </pc:sldChg>
      <pc:sldChg chg="addSp delSp modSp add del mod">
        <pc:chgData name="Yoel Kortick" userId="167978f5-7f40-4909-85d5-d4149554ad4e" providerId="ADAL" clId="{AC0AA298-EED5-4A7B-8E9A-B03F65E33ABB}" dt="2024-07-04T12:19:08.384" v="3612" actId="2696"/>
        <pc:sldMkLst>
          <pc:docMk/>
          <pc:sldMk cId="2289348370" sldId="840"/>
        </pc:sldMkLst>
        <pc:spChg chg="mod">
          <ac:chgData name="Yoel Kortick" userId="167978f5-7f40-4909-85d5-d4149554ad4e" providerId="ADAL" clId="{AC0AA298-EED5-4A7B-8E9A-B03F65E33ABB}" dt="2024-07-04T12:09:53.171" v="3484" actId="14100"/>
          <ac:spMkLst>
            <pc:docMk/>
            <pc:sldMk cId="2289348370" sldId="840"/>
            <ac:spMk id="4" creationId="{7607213B-A963-BD4C-C936-731C92C95FE4}"/>
          </ac:spMkLst>
        </pc:spChg>
        <pc:spChg chg="add mod">
          <ac:chgData name="Yoel Kortick" userId="167978f5-7f40-4909-85d5-d4149554ad4e" providerId="ADAL" clId="{AC0AA298-EED5-4A7B-8E9A-B03F65E33ABB}" dt="2024-07-04T12:13:02.016" v="3539" actId="20577"/>
          <ac:spMkLst>
            <pc:docMk/>
            <pc:sldMk cId="2289348370" sldId="840"/>
            <ac:spMk id="6" creationId="{23D72501-1C8D-D366-F34A-72E8676FA2BB}"/>
          </ac:spMkLst>
        </pc:spChg>
        <pc:spChg chg="mod">
          <ac:chgData name="Yoel Kortick" userId="167978f5-7f40-4909-85d5-d4149554ad4e" providerId="ADAL" clId="{AC0AA298-EED5-4A7B-8E9A-B03F65E33ABB}" dt="2024-07-04T12:10:02.241" v="3486" actId="14100"/>
          <ac:spMkLst>
            <pc:docMk/>
            <pc:sldMk cId="2289348370" sldId="840"/>
            <ac:spMk id="7" creationId="{05DAA74D-9DA1-9084-B643-8374CDC50DFB}"/>
          </ac:spMkLst>
        </pc:spChg>
        <pc:spChg chg="mod">
          <ac:chgData name="Yoel Kortick" userId="167978f5-7f40-4909-85d5-d4149554ad4e" providerId="ADAL" clId="{AC0AA298-EED5-4A7B-8E9A-B03F65E33ABB}" dt="2024-07-04T12:09:44.996" v="3483" actId="20577"/>
          <ac:spMkLst>
            <pc:docMk/>
            <pc:sldMk cId="2289348370" sldId="840"/>
            <ac:spMk id="11" creationId="{1ACE3884-5DD3-4F86-13C6-FF34F1D35C8C}"/>
          </ac:spMkLst>
        </pc:spChg>
        <pc:picChg chg="add mod ord">
          <ac:chgData name="Yoel Kortick" userId="167978f5-7f40-4909-85d5-d4149554ad4e" providerId="ADAL" clId="{AC0AA298-EED5-4A7B-8E9A-B03F65E33ABB}" dt="2024-07-04T12:09:36.847" v="3477" actId="167"/>
          <ac:picMkLst>
            <pc:docMk/>
            <pc:sldMk cId="2289348370" sldId="840"/>
            <ac:picMk id="3" creationId="{6B083BBC-6BCA-2A52-F4D9-16F38DB16D07}"/>
          </ac:picMkLst>
        </pc:picChg>
        <pc:picChg chg="del">
          <ac:chgData name="Yoel Kortick" userId="167978f5-7f40-4909-85d5-d4149554ad4e" providerId="ADAL" clId="{AC0AA298-EED5-4A7B-8E9A-B03F65E33ABB}" dt="2024-07-04T12:09:26.511" v="3458" actId="478"/>
          <ac:picMkLst>
            <pc:docMk/>
            <pc:sldMk cId="2289348370" sldId="840"/>
            <ac:picMk id="5" creationId="{B00295B9-61E6-A584-1A7E-89EF91B72A48}"/>
          </ac:picMkLst>
        </pc:picChg>
      </pc:sldChg>
      <pc:sldChg chg="addSp modSp add mod">
        <pc:chgData name="Yoel Kortick" userId="167978f5-7f40-4909-85d5-d4149554ad4e" providerId="ADAL" clId="{AC0AA298-EED5-4A7B-8E9A-B03F65E33ABB}" dt="2024-07-05T04:50:44.585" v="7193"/>
        <pc:sldMkLst>
          <pc:docMk/>
          <pc:sldMk cId="3478671746" sldId="841"/>
        </pc:sldMkLst>
        <pc:spChg chg="mod">
          <ac:chgData name="Yoel Kortick" userId="167978f5-7f40-4909-85d5-d4149554ad4e" providerId="ADAL" clId="{AC0AA298-EED5-4A7B-8E9A-B03F65E33ABB}" dt="2024-07-04T12:11:48.977" v="3532" actId="20577"/>
          <ac:spMkLst>
            <pc:docMk/>
            <pc:sldMk cId="3478671746" sldId="841"/>
            <ac:spMk id="2" creationId="{16E6CBC5-6F06-1261-31AD-B08B01B9DC49}"/>
          </ac:spMkLst>
        </pc:spChg>
        <pc:spChg chg="add mod">
          <ac:chgData name="Yoel Kortick" userId="167978f5-7f40-4909-85d5-d4149554ad4e" providerId="ADAL" clId="{AC0AA298-EED5-4A7B-8E9A-B03F65E33ABB}" dt="2024-07-05T02:44:38.208" v="4971" actId="14100"/>
          <ac:spMkLst>
            <pc:docMk/>
            <pc:sldMk cId="3478671746" sldId="841"/>
            <ac:spMk id="3" creationId="{A55FE299-2DDA-B744-3AC0-CD5F5A9F4BB2}"/>
          </ac:spMkLst>
        </pc:spChg>
        <pc:spChg chg="mod">
          <ac:chgData name="Yoel Kortick" userId="167978f5-7f40-4909-85d5-d4149554ad4e" providerId="ADAL" clId="{AC0AA298-EED5-4A7B-8E9A-B03F65E33ABB}" dt="2024-07-05T04:50:44.585" v="7193"/>
          <ac:spMkLst>
            <pc:docMk/>
            <pc:sldMk cId="3478671746" sldId="841"/>
            <ac:spMk id="10" creationId="{4C5297D4-1A90-BA7E-1EA2-3486955EA032}"/>
          </ac:spMkLst>
        </pc:spChg>
        <pc:spChg chg="mod">
          <ac:chgData name="Yoel Kortick" userId="167978f5-7f40-4909-85d5-d4149554ad4e" providerId="ADAL" clId="{AC0AA298-EED5-4A7B-8E9A-B03F65E33ABB}" dt="2024-07-05T04:50:44.585" v="7193"/>
          <ac:spMkLst>
            <pc:docMk/>
            <pc:sldMk cId="3478671746" sldId="841"/>
            <ac:spMk id="11" creationId="{1ACE3884-5DD3-4F86-13C6-FF34F1D35C8C}"/>
          </ac:spMkLst>
        </pc:spChg>
      </pc:sldChg>
      <pc:sldChg chg="addSp delSp modSp add mod">
        <pc:chgData name="Yoel Kortick" userId="167978f5-7f40-4909-85d5-d4149554ad4e" providerId="ADAL" clId="{AC0AA298-EED5-4A7B-8E9A-B03F65E33ABB}" dt="2024-07-05T04:50:44.585" v="7193"/>
        <pc:sldMkLst>
          <pc:docMk/>
          <pc:sldMk cId="1431896330" sldId="842"/>
        </pc:sldMkLst>
        <pc:spChg chg="mod">
          <ac:chgData name="Yoel Kortick" userId="167978f5-7f40-4909-85d5-d4149554ad4e" providerId="ADAL" clId="{AC0AA298-EED5-4A7B-8E9A-B03F65E33ABB}" dt="2024-07-04T12:16:21.776" v="3552" actId="14100"/>
          <ac:spMkLst>
            <pc:docMk/>
            <pc:sldMk cId="1431896330" sldId="842"/>
            <ac:spMk id="4" creationId="{7607213B-A963-BD4C-C936-731C92C95FE4}"/>
          </ac:spMkLst>
        </pc:spChg>
        <pc:spChg chg="mod">
          <ac:chgData name="Yoel Kortick" userId="167978f5-7f40-4909-85d5-d4149554ad4e" providerId="ADAL" clId="{AC0AA298-EED5-4A7B-8E9A-B03F65E33ABB}" dt="2024-07-04T12:16:16.661" v="3550" actId="1076"/>
          <ac:spMkLst>
            <pc:docMk/>
            <pc:sldMk cId="1431896330" sldId="842"/>
            <ac:spMk id="6" creationId="{D877B6DB-8FC1-711E-5470-45127EFAC6BA}"/>
          </ac:spMkLst>
        </pc:spChg>
        <pc:spChg chg="mod">
          <ac:chgData name="Yoel Kortick" userId="167978f5-7f40-4909-85d5-d4149554ad4e" providerId="ADAL" clId="{AC0AA298-EED5-4A7B-8E9A-B03F65E33ABB}" dt="2024-07-04T12:16:28.296" v="3554" actId="14100"/>
          <ac:spMkLst>
            <pc:docMk/>
            <pc:sldMk cId="1431896330" sldId="842"/>
            <ac:spMk id="7" creationId="{2CADB4BF-784E-7AB4-A997-0F7375129D60}"/>
          </ac:spMkLst>
        </pc:spChg>
        <pc:spChg chg="mod">
          <ac:chgData name="Yoel Kortick" userId="167978f5-7f40-4909-85d5-d4149554ad4e" providerId="ADAL" clId="{AC0AA298-EED5-4A7B-8E9A-B03F65E33ABB}" dt="2024-07-04T12:11:52.594" v="3533" actId="20577"/>
          <ac:spMkLst>
            <pc:docMk/>
            <pc:sldMk cId="1431896330" sldId="842"/>
            <ac:spMk id="8" creationId="{D7C73464-27C0-C901-E8AF-8B2E851808BE}"/>
          </ac:spMkLst>
        </pc:spChg>
        <pc:spChg chg="mod">
          <ac:chgData name="Yoel Kortick" userId="167978f5-7f40-4909-85d5-d4149554ad4e" providerId="ADAL" clId="{AC0AA298-EED5-4A7B-8E9A-B03F65E33ABB}" dt="2024-07-05T04:50:44.585" v="7193"/>
          <ac:spMkLst>
            <pc:docMk/>
            <pc:sldMk cId="1431896330" sldId="842"/>
            <ac:spMk id="10" creationId="{4C5297D4-1A90-BA7E-1EA2-3486955EA032}"/>
          </ac:spMkLst>
        </pc:spChg>
        <pc:spChg chg="mod">
          <ac:chgData name="Yoel Kortick" userId="167978f5-7f40-4909-85d5-d4149554ad4e" providerId="ADAL" clId="{AC0AA298-EED5-4A7B-8E9A-B03F65E33ABB}" dt="2024-07-04T12:53:21.702" v="3828" actId="6549"/>
          <ac:spMkLst>
            <pc:docMk/>
            <pc:sldMk cId="1431896330" sldId="842"/>
            <ac:spMk id="11" creationId="{1ACE3884-5DD3-4F86-13C6-FF34F1D35C8C}"/>
          </ac:spMkLst>
        </pc:spChg>
        <pc:picChg chg="add mod ord">
          <ac:chgData name="Yoel Kortick" userId="167978f5-7f40-4909-85d5-d4149554ad4e" providerId="ADAL" clId="{AC0AA298-EED5-4A7B-8E9A-B03F65E33ABB}" dt="2024-07-04T12:16:31.425" v="3555" actId="208"/>
          <ac:picMkLst>
            <pc:docMk/>
            <pc:sldMk cId="1431896330" sldId="842"/>
            <ac:picMk id="3" creationId="{C2E521A2-690C-2B5D-40A6-E09F884DFC81}"/>
          </ac:picMkLst>
        </pc:picChg>
        <pc:picChg chg="del">
          <ac:chgData name="Yoel Kortick" userId="167978f5-7f40-4909-85d5-d4149554ad4e" providerId="ADAL" clId="{AC0AA298-EED5-4A7B-8E9A-B03F65E33ABB}" dt="2024-07-04T12:16:04.129" v="3546" actId="478"/>
          <ac:picMkLst>
            <pc:docMk/>
            <pc:sldMk cId="1431896330" sldId="842"/>
            <ac:picMk id="5" creationId="{E4E22A31-FAF3-CB7D-9D63-8002EF1C289B}"/>
          </ac:picMkLst>
        </pc:picChg>
      </pc:sldChg>
      <pc:sldChg chg="modSp add del mod">
        <pc:chgData name="Yoel Kortick" userId="167978f5-7f40-4909-85d5-d4149554ad4e" providerId="ADAL" clId="{AC0AA298-EED5-4A7B-8E9A-B03F65E33ABB}" dt="2024-07-04T12:16:34.313" v="3556" actId="47"/>
        <pc:sldMkLst>
          <pc:docMk/>
          <pc:sldMk cId="1285857398" sldId="843"/>
        </pc:sldMkLst>
        <pc:spChg chg="mod">
          <ac:chgData name="Yoel Kortick" userId="167978f5-7f40-4909-85d5-d4149554ad4e" providerId="ADAL" clId="{AC0AA298-EED5-4A7B-8E9A-B03F65E33ABB}" dt="2024-07-04T12:11:56.213" v="3534" actId="20577"/>
          <ac:spMkLst>
            <pc:docMk/>
            <pc:sldMk cId="1285857398" sldId="843"/>
            <ac:spMk id="8" creationId="{46CD0D5E-B084-F05D-4522-D1704426F5F1}"/>
          </ac:spMkLst>
        </pc:spChg>
      </pc:sldChg>
      <pc:sldChg chg="addSp delSp modSp add mod">
        <pc:chgData name="Yoel Kortick" userId="167978f5-7f40-4909-85d5-d4149554ad4e" providerId="ADAL" clId="{AC0AA298-EED5-4A7B-8E9A-B03F65E33ABB}" dt="2024-07-05T04:50:44.585" v="7193"/>
        <pc:sldMkLst>
          <pc:docMk/>
          <pc:sldMk cId="726856167" sldId="844"/>
        </pc:sldMkLst>
        <pc:spChg chg="mod">
          <ac:chgData name="Yoel Kortick" userId="167978f5-7f40-4909-85d5-d4149554ad4e" providerId="ADAL" clId="{AC0AA298-EED5-4A7B-8E9A-B03F65E33ABB}" dt="2024-07-04T12:18:30.408" v="3609" actId="14100"/>
          <ac:spMkLst>
            <pc:docMk/>
            <pc:sldMk cId="726856167" sldId="844"/>
            <ac:spMk id="4" creationId="{7607213B-A963-BD4C-C936-731C92C95FE4}"/>
          </ac:spMkLst>
        </pc:spChg>
        <pc:spChg chg="mod">
          <ac:chgData name="Yoel Kortick" userId="167978f5-7f40-4909-85d5-d4149554ad4e" providerId="ADAL" clId="{AC0AA298-EED5-4A7B-8E9A-B03F65E33ABB}" dt="2024-07-04T12:12:00.316" v="3535" actId="20577"/>
          <ac:spMkLst>
            <pc:docMk/>
            <pc:sldMk cId="726856167" sldId="844"/>
            <ac:spMk id="6" creationId="{49DDD0D6-E641-971B-8890-BFCA11371A99}"/>
          </ac:spMkLst>
        </pc:spChg>
        <pc:spChg chg="mod">
          <ac:chgData name="Yoel Kortick" userId="167978f5-7f40-4909-85d5-d4149554ad4e" providerId="ADAL" clId="{AC0AA298-EED5-4A7B-8E9A-B03F65E33ABB}" dt="2024-07-04T12:18:36.586" v="3611" actId="14100"/>
          <ac:spMkLst>
            <pc:docMk/>
            <pc:sldMk cId="726856167" sldId="844"/>
            <ac:spMk id="7" creationId="{05DAA74D-9DA1-9084-B643-8374CDC50DFB}"/>
          </ac:spMkLst>
        </pc:spChg>
        <pc:spChg chg="add mod">
          <ac:chgData name="Yoel Kortick" userId="167978f5-7f40-4909-85d5-d4149554ad4e" providerId="ADAL" clId="{AC0AA298-EED5-4A7B-8E9A-B03F65E33ABB}" dt="2024-07-04T12:46:08.060" v="3797" actId="20577"/>
          <ac:spMkLst>
            <pc:docMk/>
            <pc:sldMk cId="726856167" sldId="844"/>
            <ac:spMk id="8" creationId="{825B9363-32D7-BF76-9F72-9432760B3F32}"/>
          </ac:spMkLst>
        </pc:spChg>
        <pc:spChg chg="mod">
          <ac:chgData name="Yoel Kortick" userId="167978f5-7f40-4909-85d5-d4149554ad4e" providerId="ADAL" clId="{AC0AA298-EED5-4A7B-8E9A-B03F65E33ABB}" dt="2024-07-05T04:50:44.585" v="7193"/>
          <ac:spMkLst>
            <pc:docMk/>
            <pc:sldMk cId="726856167" sldId="844"/>
            <ac:spMk id="10" creationId="{4C5297D4-1A90-BA7E-1EA2-3486955EA032}"/>
          </ac:spMkLst>
        </pc:spChg>
        <pc:spChg chg="mod">
          <ac:chgData name="Yoel Kortick" userId="167978f5-7f40-4909-85d5-d4149554ad4e" providerId="ADAL" clId="{AC0AA298-EED5-4A7B-8E9A-B03F65E33ABB}" dt="2024-07-04T12:17:10.511" v="3601" actId="20577"/>
          <ac:spMkLst>
            <pc:docMk/>
            <pc:sldMk cId="726856167" sldId="844"/>
            <ac:spMk id="11" creationId="{1ACE3884-5DD3-4F86-13C6-FF34F1D35C8C}"/>
          </ac:spMkLst>
        </pc:spChg>
        <pc:picChg chg="add mod ord">
          <ac:chgData name="Yoel Kortick" userId="167978f5-7f40-4909-85d5-d4149554ad4e" providerId="ADAL" clId="{AC0AA298-EED5-4A7B-8E9A-B03F65E33ABB}" dt="2024-07-04T12:18:24.552" v="3607" actId="167"/>
          <ac:picMkLst>
            <pc:docMk/>
            <pc:sldMk cId="726856167" sldId="844"/>
            <ac:picMk id="3" creationId="{3A00BC01-8FDC-BC4A-D760-EE2129921A08}"/>
          </ac:picMkLst>
        </pc:picChg>
        <pc:picChg chg="del">
          <ac:chgData name="Yoel Kortick" userId="167978f5-7f40-4909-85d5-d4149554ad4e" providerId="ADAL" clId="{AC0AA298-EED5-4A7B-8E9A-B03F65E33ABB}" dt="2024-07-04T12:17:13.264" v="3602" actId="478"/>
          <ac:picMkLst>
            <pc:docMk/>
            <pc:sldMk cId="726856167" sldId="844"/>
            <ac:picMk id="5" creationId="{B00295B9-61E6-A584-1A7E-89EF91B72A48}"/>
          </ac:picMkLst>
        </pc:picChg>
        <pc:cxnChg chg="add mod">
          <ac:chgData name="Yoel Kortick" userId="167978f5-7f40-4909-85d5-d4149554ad4e" providerId="ADAL" clId="{AC0AA298-EED5-4A7B-8E9A-B03F65E33ABB}" dt="2024-07-04T12:46:05.254" v="3796" actId="1036"/>
          <ac:cxnSpMkLst>
            <pc:docMk/>
            <pc:sldMk cId="726856167" sldId="844"/>
            <ac:cxnSpMk id="12" creationId="{D469FE58-12A5-522B-BCD9-1BBCCAF03DB7}"/>
          </ac:cxnSpMkLst>
        </pc:cxnChg>
      </pc:sldChg>
      <pc:sldChg chg="addSp modSp add mod">
        <pc:chgData name="Yoel Kortick" userId="167978f5-7f40-4909-85d5-d4149554ad4e" providerId="ADAL" clId="{AC0AA298-EED5-4A7B-8E9A-B03F65E33ABB}" dt="2024-07-05T04:50:44.585" v="7193"/>
        <pc:sldMkLst>
          <pc:docMk/>
          <pc:sldMk cId="263356109" sldId="845"/>
        </pc:sldMkLst>
        <pc:spChg chg="mod">
          <ac:chgData name="Yoel Kortick" userId="167978f5-7f40-4909-85d5-d4149554ad4e" providerId="ADAL" clId="{AC0AA298-EED5-4A7B-8E9A-B03F65E33ABB}" dt="2024-07-04T12:31:46.553" v="3658" actId="20577"/>
          <ac:spMkLst>
            <pc:docMk/>
            <pc:sldMk cId="263356109" sldId="845"/>
            <ac:spMk id="2" creationId="{16E6CBC5-6F06-1261-31AD-B08B01B9DC49}"/>
          </ac:spMkLst>
        </pc:spChg>
        <pc:spChg chg="add mod">
          <ac:chgData name="Yoel Kortick" userId="167978f5-7f40-4909-85d5-d4149554ad4e" providerId="ADAL" clId="{AC0AA298-EED5-4A7B-8E9A-B03F65E33ABB}" dt="2024-07-05T02:45:23.816" v="4978" actId="20577"/>
          <ac:spMkLst>
            <pc:docMk/>
            <pc:sldMk cId="263356109" sldId="845"/>
            <ac:spMk id="3" creationId="{1C9AB11E-4E9B-015A-47C9-3AB575D6B55B}"/>
          </ac:spMkLst>
        </pc:spChg>
        <pc:spChg chg="mod">
          <ac:chgData name="Yoel Kortick" userId="167978f5-7f40-4909-85d5-d4149554ad4e" providerId="ADAL" clId="{AC0AA298-EED5-4A7B-8E9A-B03F65E33ABB}" dt="2024-07-05T04:50:44.585" v="7193"/>
          <ac:spMkLst>
            <pc:docMk/>
            <pc:sldMk cId="263356109" sldId="845"/>
            <ac:spMk id="10" creationId="{4C5297D4-1A90-BA7E-1EA2-3486955EA032}"/>
          </ac:spMkLst>
        </pc:spChg>
        <pc:spChg chg="mod">
          <ac:chgData name="Yoel Kortick" userId="167978f5-7f40-4909-85d5-d4149554ad4e" providerId="ADAL" clId="{AC0AA298-EED5-4A7B-8E9A-B03F65E33ABB}" dt="2024-07-05T04:50:44.585" v="7193"/>
          <ac:spMkLst>
            <pc:docMk/>
            <pc:sldMk cId="263356109" sldId="845"/>
            <ac:spMk id="11" creationId="{1ACE3884-5DD3-4F86-13C6-FF34F1D35C8C}"/>
          </ac:spMkLst>
        </pc:spChg>
      </pc:sldChg>
      <pc:sldChg chg="modSp add mod">
        <pc:chgData name="Yoel Kortick" userId="167978f5-7f40-4909-85d5-d4149554ad4e" providerId="ADAL" clId="{AC0AA298-EED5-4A7B-8E9A-B03F65E33ABB}" dt="2024-07-05T04:50:44.585" v="7193"/>
        <pc:sldMkLst>
          <pc:docMk/>
          <pc:sldMk cId="3244784205" sldId="846"/>
        </pc:sldMkLst>
        <pc:spChg chg="mod">
          <ac:chgData name="Yoel Kortick" userId="167978f5-7f40-4909-85d5-d4149554ad4e" providerId="ADAL" clId="{AC0AA298-EED5-4A7B-8E9A-B03F65E33ABB}" dt="2024-07-04T12:31:50.564" v="3659" actId="20577"/>
          <ac:spMkLst>
            <pc:docMk/>
            <pc:sldMk cId="3244784205" sldId="846"/>
            <ac:spMk id="8" creationId="{D7C73464-27C0-C901-E8AF-8B2E851808BE}"/>
          </ac:spMkLst>
        </pc:spChg>
        <pc:spChg chg="mod">
          <ac:chgData name="Yoel Kortick" userId="167978f5-7f40-4909-85d5-d4149554ad4e" providerId="ADAL" clId="{AC0AA298-EED5-4A7B-8E9A-B03F65E33ABB}" dt="2024-07-05T04:50:44.585" v="7193"/>
          <ac:spMkLst>
            <pc:docMk/>
            <pc:sldMk cId="3244784205" sldId="846"/>
            <ac:spMk id="10" creationId="{4C5297D4-1A90-BA7E-1EA2-3486955EA032}"/>
          </ac:spMkLst>
        </pc:spChg>
        <pc:spChg chg="mod">
          <ac:chgData name="Yoel Kortick" userId="167978f5-7f40-4909-85d5-d4149554ad4e" providerId="ADAL" clId="{AC0AA298-EED5-4A7B-8E9A-B03F65E33ABB}" dt="2024-07-05T02:45:40.921" v="4981" actId="6549"/>
          <ac:spMkLst>
            <pc:docMk/>
            <pc:sldMk cId="3244784205" sldId="846"/>
            <ac:spMk id="11" creationId="{1ACE3884-5DD3-4F86-13C6-FF34F1D35C8C}"/>
          </ac:spMkLst>
        </pc:spChg>
      </pc:sldChg>
      <pc:sldChg chg="addSp delSp modSp add mod">
        <pc:chgData name="Yoel Kortick" userId="167978f5-7f40-4909-85d5-d4149554ad4e" providerId="ADAL" clId="{AC0AA298-EED5-4A7B-8E9A-B03F65E33ABB}" dt="2024-07-05T04:50:44.585" v="7193"/>
        <pc:sldMkLst>
          <pc:docMk/>
          <pc:sldMk cId="3318226618" sldId="847"/>
        </pc:sldMkLst>
        <pc:spChg chg="mod">
          <ac:chgData name="Yoel Kortick" userId="167978f5-7f40-4909-85d5-d4149554ad4e" providerId="ADAL" clId="{AC0AA298-EED5-4A7B-8E9A-B03F65E33ABB}" dt="2024-07-04T12:44:43.034" v="3681" actId="14100"/>
          <ac:spMkLst>
            <pc:docMk/>
            <pc:sldMk cId="3318226618" sldId="847"/>
            <ac:spMk id="4" creationId="{7607213B-A963-BD4C-C936-731C92C95FE4}"/>
          </ac:spMkLst>
        </pc:spChg>
        <pc:spChg chg="mod">
          <ac:chgData name="Yoel Kortick" userId="167978f5-7f40-4909-85d5-d4149554ad4e" providerId="ADAL" clId="{AC0AA298-EED5-4A7B-8E9A-B03F65E33ABB}" dt="2024-07-04T12:31:54.575" v="3660" actId="20577"/>
          <ac:spMkLst>
            <pc:docMk/>
            <pc:sldMk cId="3318226618" sldId="847"/>
            <ac:spMk id="6" creationId="{49DDD0D6-E641-971B-8890-BFCA11371A99}"/>
          </ac:spMkLst>
        </pc:spChg>
        <pc:spChg chg="del">
          <ac:chgData name="Yoel Kortick" userId="167978f5-7f40-4909-85d5-d4149554ad4e" providerId="ADAL" clId="{AC0AA298-EED5-4A7B-8E9A-B03F65E33ABB}" dt="2024-07-04T12:45:23.078" v="3722" actId="478"/>
          <ac:spMkLst>
            <pc:docMk/>
            <pc:sldMk cId="3318226618" sldId="847"/>
            <ac:spMk id="7" creationId="{05DAA74D-9DA1-9084-B643-8374CDC50DFB}"/>
          </ac:spMkLst>
        </pc:spChg>
        <pc:spChg chg="add mod">
          <ac:chgData name="Yoel Kortick" userId="167978f5-7f40-4909-85d5-d4149554ad4e" providerId="ADAL" clId="{AC0AA298-EED5-4A7B-8E9A-B03F65E33ABB}" dt="2024-07-04T12:45:20.807" v="3721" actId="1076"/>
          <ac:spMkLst>
            <pc:docMk/>
            <pc:sldMk cId="3318226618" sldId="847"/>
            <ac:spMk id="8" creationId="{68E3C3A3-18DF-2EAE-1FAF-8102E0F40F2F}"/>
          </ac:spMkLst>
        </pc:spChg>
        <pc:spChg chg="mod">
          <ac:chgData name="Yoel Kortick" userId="167978f5-7f40-4909-85d5-d4149554ad4e" providerId="ADAL" clId="{AC0AA298-EED5-4A7B-8E9A-B03F65E33ABB}" dt="2024-07-05T04:50:44.585" v="7193"/>
          <ac:spMkLst>
            <pc:docMk/>
            <pc:sldMk cId="3318226618" sldId="847"/>
            <ac:spMk id="10" creationId="{4C5297D4-1A90-BA7E-1EA2-3486955EA032}"/>
          </ac:spMkLst>
        </pc:spChg>
        <pc:spChg chg="mod">
          <ac:chgData name="Yoel Kortick" userId="167978f5-7f40-4909-85d5-d4149554ad4e" providerId="ADAL" clId="{AC0AA298-EED5-4A7B-8E9A-B03F65E33ABB}" dt="2024-07-04T12:44:25.260" v="3674" actId="20577"/>
          <ac:spMkLst>
            <pc:docMk/>
            <pc:sldMk cId="3318226618" sldId="847"/>
            <ac:spMk id="11" creationId="{1ACE3884-5DD3-4F86-13C6-FF34F1D35C8C}"/>
          </ac:spMkLst>
        </pc:spChg>
        <pc:spChg chg="add mod">
          <ac:chgData name="Yoel Kortick" userId="167978f5-7f40-4909-85d5-d4149554ad4e" providerId="ADAL" clId="{AC0AA298-EED5-4A7B-8E9A-B03F65E33ABB}" dt="2024-07-04T12:45:45.601" v="3753" actId="14100"/>
          <ac:spMkLst>
            <pc:docMk/>
            <pc:sldMk cId="3318226618" sldId="847"/>
            <ac:spMk id="12" creationId="{992C3778-CC7C-107D-D731-491738841E8D}"/>
          </ac:spMkLst>
        </pc:spChg>
        <pc:picChg chg="del">
          <ac:chgData name="Yoel Kortick" userId="167978f5-7f40-4909-85d5-d4149554ad4e" providerId="ADAL" clId="{AC0AA298-EED5-4A7B-8E9A-B03F65E33ABB}" dt="2024-07-04T12:44:29.588" v="3675" actId="478"/>
          <ac:picMkLst>
            <pc:docMk/>
            <pc:sldMk cId="3318226618" sldId="847"/>
            <ac:picMk id="3" creationId="{3A00BC01-8FDC-BC4A-D760-EE2129921A08}"/>
          </ac:picMkLst>
        </pc:picChg>
        <pc:picChg chg="add mod ord">
          <ac:chgData name="Yoel Kortick" userId="167978f5-7f40-4909-85d5-d4149554ad4e" providerId="ADAL" clId="{AC0AA298-EED5-4A7B-8E9A-B03F65E33ABB}" dt="2024-07-04T12:45:18.521" v="3720" actId="1076"/>
          <ac:picMkLst>
            <pc:docMk/>
            <pc:sldMk cId="3318226618" sldId="847"/>
            <ac:picMk id="5" creationId="{76B3711C-9337-5204-D92F-934DE42DB9A0}"/>
          </ac:picMkLst>
        </pc:picChg>
        <pc:cxnChg chg="add">
          <ac:chgData name="Yoel Kortick" userId="167978f5-7f40-4909-85d5-d4149554ad4e" providerId="ADAL" clId="{AC0AA298-EED5-4A7B-8E9A-B03F65E33ABB}" dt="2024-07-04T12:45:29.245" v="3723" actId="11529"/>
          <ac:cxnSpMkLst>
            <pc:docMk/>
            <pc:sldMk cId="3318226618" sldId="847"/>
            <ac:cxnSpMk id="14" creationId="{7FE0E71F-9138-E967-668B-7118FA1A5DB2}"/>
          </ac:cxnSpMkLst>
        </pc:cxnChg>
        <pc:cxnChg chg="add mod">
          <ac:chgData name="Yoel Kortick" userId="167978f5-7f40-4909-85d5-d4149554ad4e" providerId="ADAL" clId="{AC0AA298-EED5-4A7B-8E9A-B03F65E33ABB}" dt="2024-07-04T12:45:49.578" v="3755" actId="14100"/>
          <ac:cxnSpMkLst>
            <pc:docMk/>
            <pc:sldMk cId="3318226618" sldId="847"/>
            <ac:cxnSpMk id="15" creationId="{BD3A31B0-D0E7-8FE3-6980-864A16ECDF94}"/>
          </ac:cxnSpMkLst>
        </pc:cxnChg>
      </pc:sldChg>
      <pc:sldChg chg="addSp modSp add mod">
        <pc:chgData name="Yoel Kortick" userId="167978f5-7f40-4909-85d5-d4149554ad4e" providerId="ADAL" clId="{AC0AA298-EED5-4A7B-8E9A-B03F65E33ABB}" dt="2024-07-05T05:13:46.658" v="8034"/>
        <pc:sldMkLst>
          <pc:docMk/>
          <pc:sldMk cId="1587188745" sldId="848"/>
        </pc:sldMkLst>
        <pc:spChg chg="mod">
          <ac:chgData name="Yoel Kortick" userId="167978f5-7f40-4909-85d5-d4149554ad4e" providerId="ADAL" clId="{AC0AA298-EED5-4A7B-8E9A-B03F65E33ABB}" dt="2024-07-04T12:50:04.148" v="3803" actId="20577"/>
          <ac:spMkLst>
            <pc:docMk/>
            <pc:sldMk cId="1587188745" sldId="848"/>
            <ac:spMk id="2" creationId="{16E6CBC5-6F06-1261-31AD-B08B01B9DC49}"/>
          </ac:spMkLst>
        </pc:spChg>
        <pc:spChg chg="add mod">
          <ac:chgData name="Yoel Kortick" userId="167978f5-7f40-4909-85d5-d4149554ad4e" providerId="ADAL" clId="{AC0AA298-EED5-4A7B-8E9A-B03F65E33ABB}" dt="2024-07-05T02:45:59.870" v="4982"/>
          <ac:spMkLst>
            <pc:docMk/>
            <pc:sldMk cId="1587188745" sldId="848"/>
            <ac:spMk id="3" creationId="{03CAF621-FAD3-321F-CCB3-A38DB14A6A3C}"/>
          </ac:spMkLst>
        </pc:spChg>
        <pc:spChg chg="mod">
          <ac:chgData name="Yoel Kortick" userId="167978f5-7f40-4909-85d5-d4149554ad4e" providerId="ADAL" clId="{AC0AA298-EED5-4A7B-8E9A-B03F65E33ABB}" dt="2024-07-05T04:50:44.585" v="7193"/>
          <ac:spMkLst>
            <pc:docMk/>
            <pc:sldMk cId="1587188745" sldId="848"/>
            <ac:spMk id="10" creationId="{4C5297D4-1A90-BA7E-1EA2-3486955EA032}"/>
          </ac:spMkLst>
        </pc:spChg>
        <pc:spChg chg="mod">
          <ac:chgData name="Yoel Kortick" userId="167978f5-7f40-4909-85d5-d4149554ad4e" providerId="ADAL" clId="{AC0AA298-EED5-4A7B-8E9A-B03F65E33ABB}" dt="2024-07-05T05:13:46.658" v="8034"/>
          <ac:spMkLst>
            <pc:docMk/>
            <pc:sldMk cId="1587188745" sldId="848"/>
            <ac:spMk id="11" creationId="{1ACE3884-5DD3-4F86-13C6-FF34F1D35C8C}"/>
          </ac:spMkLst>
        </pc:spChg>
      </pc:sldChg>
      <pc:sldChg chg="addSp delSp modSp add mod">
        <pc:chgData name="Yoel Kortick" userId="167978f5-7f40-4909-85d5-d4149554ad4e" providerId="ADAL" clId="{AC0AA298-EED5-4A7B-8E9A-B03F65E33ABB}" dt="2024-07-05T04:50:44.585" v="7193"/>
        <pc:sldMkLst>
          <pc:docMk/>
          <pc:sldMk cId="2287077075" sldId="849"/>
        </pc:sldMkLst>
        <pc:spChg chg="mod">
          <ac:chgData name="Yoel Kortick" userId="167978f5-7f40-4909-85d5-d4149554ad4e" providerId="ADAL" clId="{AC0AA298-EED5-4A7B-8E9A-B03F65E33ABB}" dt="2024-07-04T13:24:12.166" v="3923" actId="1076"/>
          <ac:spMkLst>
            <pc:docMk/>
            <pc:sldMk cId="2287077075" sldId="849"/>
            <ac:spMk id="4" creationId="{7607213B-A963-BD4C-C936-731C92C95FE4}"/>
          </ac:spMkLst>
        </pc:spChg>
        <pc:spChg chg="mod">
          <ac:chgData name="Yoel Kortick" userId="167978f5-7f40-4909-85d5-d4149554ad4e" providerId="ADAL" clId="{AC0AA298-EED5-4A7B-8E9A-B03F65E33ABB}" dt="2024-07-05T02:47:09.640" v="4987" actId="1076"/>
          <ac:spMkLst>
            <pc:docMk/>
            <pc:sldMk cId="2287077075" sldId="849"/>
            <ac:spMk id="6" creationId="{D877B6DB-8FC1-711E-5470-45127EFAC6BA}"/>
          </ac:spMkLst>
        </pc:spChg>
        <pc:spChg chg="mod">
          <ac:chgData name="Yoel Kortick" userId="167978f5-7f40-4909-85d5-d4149554ad4e" providerId="ADAL" clId="{AC0AA298-EED5-4A7B-8E9A-B03F65E33ABB}" dt="2024-07-04T13:24:16.334" v="3925" actId="14100"/>
          <ac:spMkLst>
            <pc:docMk/>
            <pc:sldMk cId="2287077075" sldId="849"/>
            <ac:spMk id="7" creationId="{2CADB4BF-784E-7AB4-A997-0F7375129D60}"/>
          </ac:spMkLst>
        </pc:spChg>
        <pc:spChg chg="mod">
          <ac:chgData name="Yoel Kortick" userId="167978f5-7f40-4909-85d5-d4149554ad4e" providerId="ADAL" clId="{AC0AA298-EED5-4A7B-8E9A-B03F65E33ABB}" dt="2024-07-04T12:50:08.325" v="3804" actId="20577"/>
          <ac:spMkLst>
            <pc:docMk/>
            <pc:sldMk cId="2287077075" sldId="849"/>
            <ac:spMk id="8" creationId="{D7C73464-27C0-C901-E8AF-8B2E851808BE}"/>
          </ac:spMkLst>
        </pc:spChg>
        <pc:spChg chg="mod">
          <ac:chgData name="Yoel Kortick" userId="167978f5-7f40-4909-85d5-d4149554ad4e" providerId="ADAL" clId="{AC0AA298-EED5-4A7B-8E9A-B03F65E33ABB}" dt="2024-07-05T04:50:44.585" v="7193"/>
          <ac:spMkLst>
            <pc:docMk/>
            <pc:sldMk cId="2287077075" sldId="849"/>
            <ac:spMk id="10" creationId="{4C5297D4-1A90-BA7E-1EA2-3486955EA032}"/>
          </ac:spMkLst>
        </pc:spChg>
        <pc:spChg chg="mod">
          <ac:chgData name="Yoel Kortick" userId="167978f5-7f40-4909-85d5-d4149554ad4e" providerId="ADAL" clId="{AC0AA298-EED5-4A7B-8E9A-B03F65E33ABB}" dt="2024-07-04T12:53:44.499" v="3831" actId="6549"/>
          <ac:spMkLst>
            <pc:docMk/>
            <pc:sldMk cId="2287077075" sldId="849"/>
            <ac:spMk id="11" creationId="{1ACE3884-5DD3-4F86-13C6-FF34F1D35C8C}"/>
          </ac:spMkLst>
        </pc:spChg>
        <pc:picChg chg="del">
          <ac:chgData name="Yoel Kortick" userId="167978f5-7f40-4909-85d5-d4149554ad4e" providerId="ADAL" clId="{AC0AA298-EED5-4A7B-8E9A-B03F65E33ABB}" dt="2024-07-04T12:54:12.791" v="3832" actId="478"/>
          <ac:picMkLst>
            <pc:docMk/>
            <pc:sldMk cId="2287077075" sldId="849"/>
            <ac:picMk id="3" creationId="{C2E521A2-690C-2B5D-40A6-E09F884DFC81}"/>
          </ac:picMkLst>
        </pc:picChg>
        <pc:picChg chg="add mod ord">
          <ac:chgData name="Yoel Kortick" userId="167978f5-7f40-4909-85d5-d4149554ad4e" providerId="ADAL" clId="{AC0AA298-EED5-4A7B-8E9A-B03F65E33ABB}" dt="2024-07-05T02:47:16.357" v="4988" actId="208"/>
          <ac:picMkLst>
            <pc:docMk/>
            <pc:sldMk cId="2287077075" sldId="849"/>
            <ac:picMk id="3" creationId="{D9F95977-2238-D8AD-425F-EF01FE8B6D87}"/>
          </ac:picMkLst>
        </pc:picChg>
        <pc:picChg chg="add del mod ord">
          <ac:chgData name="Yoel Kortick" userId="167978f5-7f40-4909-85d5-d4149554ad4e" providerId="ADAL" clId="{AC0AA298-EED5-4A7B-8E9A-B03F65E33ABB}" dt="2024-07-04T13:23:57.399" v="3916" actId="478"/>
          <ac:picMkLst>
            <pc:docMk/>
            <pc:sldMk cId="2287077075" sldId="849"/>
            <ac:picMk id="5" creationId="{837DB918-7141-F007-63A4-7326D81F3814}"/>
          </ac:picMkLst>
        </pc:picChg>
        <pc:picChg chg="add del mod ord">
          <ac:chgData name="Yoel Kortick" userId="167978f5-7f40-4909-85d5-d4149554ad4e" providerId="ADAL" clId="{AC0AA298-EED5-4A7B-8E9A-B03F65E33ABB}" dt="2024-07-05T02:46:57.827" v="4983" actId="478"/>
          <ac:picMkLst>
            <pc:docMk/>
            <pc:sldMk cId="2287077075" sldId="849"/>
            <ac:picMk id="13" creationId="{087B8BD2-765B-3E13-664D-0A542FA02C41}"/>
          </ac:picMkLst>
        </pc:picChg>
      </pc:sldChg>
      <pc:sldChg chg="addSp delSp modSp add mod">
        <pc:chgData name="Yoel Kortick" userId="167978f5-7f40-4909-85d5-d4149554ad4e" providerId="ADAL" clId="{AC0AA298-EED5-4A7B-8E9A-B03F65E33ABB}" dt="2024-07-05T04:50:44.585" v="7193"/>
        <pc:sldMkLst>
          <pc:docMk/>
          <pc:sldMk cId="2064071988" sldId="850"/>
        </pc:sldMkLst>
        <pc:spChg chg="add mod">
          <ac:chgData name="Yoel Kortick" userId="167978f5-7f40-4909-85d5-d4149554ad4e" providerId="ADAL" clId="{AC0AA298-EED5-4A7B-8E9A-B03F65E33ABB}" dt="2024-07-04T12:55:10.335" v="3846"/>
          <ac:spMkLst>
            <pc:docMk/>
            <pc:sldMk cId="2064071988" sldId="850"/>
            <ac:spMk id="2" creationId="{CF4075D4-17E5-ECC1-F814-95D7C06B6C84}"/>
          </ac:spMkLst>
        </pc:spChg>
        <pc:spChg chg="mod">
          <ac:chgData name="Yoel Kortick" userId="167978f5-7f40-4909-85d5-d4149554ad4e" providerId="ADAL" clId="{AC0AA298-EED5-4A7B-8E9A-B03F65E33ABB}" dt="2024-07-04T13:19:49.609" v="3861" actId="14100"/>
          <ac:spMkLst>
            <pc:docMk/>
            <pc:sldMk cId="2064071988" sldId="850"/>
            <ac:spMk id="4" creationId="{7607213B-A963-BD4C-C936-731C92C95FE4}"/>
          </ac:spMkLst>
        </pc:spChg>
        <pc:spChg chg="add del mod">
          <ac:chgData name="Yoel Kortick" userId="167978f5-7f40-4909-85d5-d4149554ad4e" providerId="ADAL" clId="{AC0AA298-EED5-4A7B-8E9A-B03F65E33ABB}" dt="2024-07-04T12:55:15.364" v="3848" actId="478"/>
          <ac:spMkLst>
            <pc:docMk/>
            <pc:sldMk cId="2064071988" sldId="850"/>
            <ac:spMk id="5" creationId="{F521E458-23B3-1F7C-C07C-6E5C11903370}"/>
          </ac:spMkLst>
        </pc:spChg>
        <pc:spChg chg="mod">
          <ac:chgData name="Yoel Kortick" userId="167978f5-7f40-4909-85d5-d4149554ad4e" providerId="ADAL" clId="{AC0AA298-EED5-4A7B-8E9A-B03F65E33ABB}" dt="2024-07-04T12:50:12" v="3805" actId="20577"/>
          <ac:spMkLst>
            <pc:docMk/>
            <pc:sldMk cId="2064071988" sldId="850"/>
            <ac:spMk id="6" creationId="{49DDD0D6-E641-971B-8890-BFCA11371A99}"/>
          </ac:spMkLst>
        </pc:spChg>
        <pc:spChg chg="mod">
          <ac:chgData name="Yoel Kortick" userId="167978f5-7f40-4909-85d5-d4149554ad4e" providerId="ADAL" clId="{AC0AA298-EED5-4A7B-8E9A-B03F65E33ABB}" dt="2024-07-04T13:20:06.132" v="3897" actId="14100"/>
          <ac:spMkLst>
            <pc:docMk/>
            <pc:sldMk cId="2064071988" sldId="850"/>
            <ac:spMk id="7" creationId="{05DAA74D-9DA1-9084-B643-8374CDC50DFB}"/>
          </ac:spMkLst>
        </pc:spChg>
        <pc:spChg chg="mod">
          <ac:chgData name="Yoel Kortick" userId="167978f5-7f40-4909-85d5-d4149554ad4e" providerId="ADAL" clId="{AC0AA298-EED5-4A7B-8E9A-B03F65E33ABB}" dt="2024-07-04T13:19:59.851" v="3896" actId="1037"/>
          <ac:spMkLst>
            <pc:docMk/>
            <pc:sldMk cId="2064071988" sldId="850"/>
            <ac:spMk id="8" creationId="{825B9363-32D7-BF76-9F72-9432760B3F32}"/>
          </ac:spMkLst>
        </pc:spChg>
        <pc:spChg chg="mod">
          <ac:chgData name="Yoel Kortick" userId="167978f5-7f40-4909-85d5-d4149554ad4e" providerId="ADAL" clId="{AC0AA298-EED5-4A7B-8E9A-B03F65E33ABB}" dt="2024-07-05T04:50:44.585" v="7193"/>
          <ac:spMkLst>
            <pc:docMk/>
            <pc:sldMk cId="2064071988" sldId="850"/>
            <ac:spMk id="10" creationId="{4C5297D4-1A90-BA7E-1EA2-3486955EA032}"/>
          </ac:spMkLst>
        </pc:spChg>
        <pc:picChg chg="del">
          <ac:chgData name="Yoel Kortick" userId="167978f5-7f40-4909-85d5-d4149554ad4e" providerId="ADAL" clId="{AC0AA298-EED5-4A7B-8E9A-B03F65E33ABB}" dt="2024-07-04T12:54:53.295" v="3845" actId="478"/>
          <ac:picMkLst>
            <pc:docMk/>
            <pc:sldMk cId="2064071988" sldId="850"/>
            <ac:picMk id="3" creationId="{3A00BC01-8FDC-BC4A-D760-EE2129921A08}"/>
          </ac:picMkLst>
        </pc:picChg>
        <pc:picChg chg="add mod ord">
          <ac:chgData name="Yoel Kortick" userId="167978f5-7f40-4909-85d5-d4149554ad4e" providerId="ADAL" clId="{AC0AA298-EED5-4A7B-8E9A-B03F65E33ABB}" dt="2024-07-04T13:19:43.036" v="3859" actId="167"/>
          <ac:picMkLst>
            <pc:docMk/>
            <pc:sldMk cId="2064071988" sldId="850"/>
            <ac:picMk id="16" creationId="{EAAFE67D-7C95-D7C5-90F8-AEE32DBF6D3E}"/>
          </ac:picMkLst>
        </pc:picChg>
        <pc:cxnChg chg="mod">
          <ac:chgData name="Yoel Kortick" userId="167978f5-7f40-4909-85d5-d4149554ad4e" providerId="ADAL" clId="{AC0AA298-EED5-4A7B-8E9A-B03F65E33ABB}" dt="2024-07-04T13:20:09.670" v="3898" actId="14100"/>
          <ac:cxnSpMkLst>
            <pc:docMk/>
            <pc:sldMk cId="2064071988" sldId="850"/>
            <ac:cxnSpMk id="12" creationId="{D469FE58-12A5-522B-BCD9-1BBCCAF03DB7}"/>
          </ac:cxnSpMkLst>
        </pc:cxnChg>
        <pc:cxnChg chg="add mod">
          <ac:chgData name="Yoel Kortick" userId="167978f5-7f40-4909-85d5-d4149554ad4e" providerId="ADAL" clId="{AC0AA298-EED5-4A7B-8E9A-B03F65E33ABB}" dt="2024-07-04T12:55:10.335" v="3846"/>
          <ac:cxnSpMkLst>
            <pc:docMk/>
            <pc:sldMk cId="2064071988" sldId="850"/>
            <ac:cxnSpMk id="13" creationId="{F965F6F4-731B-7FAD-4DBE-C2A24211CB3F}"/>
          </ac:cxnSpMkLst>
        </pc:cxnChg>
        <pc:cxnChg chg="add del mod">
          <ac:chgData name="Yoel Kortick" userId="167978f5-7f40-4909-85d5-d4149554ad4e" providerId="ADAL" clId="{AC0AA298-EED5-4A7B-8E9A-B03F65E33ABB}" dt="2024-07-04T12:55:14.483" v="3847" actId="478"/>
          <ac:cxnSpMkLst>
            <pc:docMk/>
            <pc:sldMk cId="2064071988" sldId="850"/>
            <ac:cxnSpMk id="14" creationId="{128CB58D-89F6-0867-6F38-36F90F1E4605}"/>
          </ac:cxnSpMkLst>
        </pc:cxnChg>
      </pc:sldChg>
      <pc:sldChg chg="addSp modSp add mod">
        <pc:chgData name="Yoel Kortick" userId="167978f5-7f40-4909-85d5-d4149554ad4e" providerId="ADAL" clId="{AC0AA298-EED5-4A7B-8E9A-B03F65E33ABB}" dt="2024-07-05T04:50:44.585" v="7193"/>
        <pc:sldMkLst>
          <pc:docMk/>
          <pc:sldMk cId="551062355" sldId="851"/>
        </pc:sldMkLst>
        <pc:spChg chg="mod">
          <ac:chgData name="Yoel Kortick" userId="167978f5-7f40-4909-85d5-d4149554ad4e" providerId="ADAL" clId="{AC0AA298-EED5-4A7B-8E9A-B03F65E33ABB}" dt="2024-07-04T13:26:49.004" v="3928" actId="20577"/>
          <ac:spMkLst>
            <pc:docMk/>
            <pc:sldMk cId="551062355" sldId="851"/>
            <ac:spMk id="2" creationId="{16E6CBC5-6F06-1261-31AD-B08B01B9DC49}"/>
          </ac:spMkLst>
        </pc:spChg>
        <pc:spChg chg="add mod">
          <ac:chgData name="Yoel Kortick" userId="167978f5-7f40-4909-85d5-d4149554ad4e" providerId="ADAL" clId="{AC0AA298-EED5-4A7B-8E9A-B03F65E33ABB}" dt="2024-07-05T02:47:38.717" v="4989"/>
          <ac:spMkLst>
            <pc:docMk/>
            <pc:sldMk cId="551062355" sldId="851"/>
            <ac:spMk id="3" creationId="{DB188097-EF99-D61B-2E2C-DA96D3F92F41}"/>
          </ac:spMkLst>
        </pc:spChg>
        <pc:spChg chg="mod">
          <ac:chgData name="Yoel Kortick" userId="167978f5-7f40-4909-85d5-d4149554ad4e" providerId="ADAL" clId="{AC0AA298-EED5-4A7B-8E9A-B03F65E33ABB}" dt="2024-07-05T04:50:44.585" v="7193"/>
          <ac:spMkLst>
            <pc:docMk/>
            <pc:sldMk cId="551062355" sldId="851"/>
            <ac:spMk id="10" creationId="{4C5297D4-1A90-BA7E-1EA2-3486955EA032}"/>
          </ac:spMkLst>
        </pc:spChg>
        <pc:spChg chg="mod">
          <ac:chgData name="Yoel Kortick" userId="167978f5-7f40-4909-85d5-d4149554ad4e" providerId="ADAL" clId="{AC0AA298-EED5-4A7B-8E9A-B03F65E33ABB}" dt="2024-07-05T04:50:44.585" v="7193"/>
          <ac:spMkLst>
            <pc:docMk/>
            <pc:sldMk cId="551062355" sldId="851"/>
            <ac:spMk id="11" creationId="{1ACE3884-5DD3-4F86-13C6-FF34F1D35C8C}"/>
          </ac:spMkLst>
        </pc:spChg>
      </pc:sldChg>
      <pc:sldChg chg="addSp delSp modSp add mod">
        <pc:chgData name="Yoel Kortick" userId="167978f5-7f40-4909-85d5-d4149554ad4e" providerId="ADAL" clId="{AC0AA298-EED5-4A7B-8E9A-B03F65E33ABB}" dt="2024-07-05T04:50:44.585" v="7193"/>
        <pc:sldMkLst>
          <pc:docMk/>
          <pc:sldMk cId="3458644488" sldId="852"/>
        </pc:sldMkLst>
        <pc:spChg chg="mod">
          <ac:chgData name="Yoel Kortick" userId="167978f5-7f40-4909-85d5-d4149554ad4e" providerId="ADAL" clId="{AC0AA298-EED5-4A7B-8E9A-B03F65E33ABB}" dt="2024-07-04T13:29:52.857" v="3945" actId="14100"/>
          <ac:spMkLst>
            <pc:docMk/>
            <pc:sldMk cId="3458644488" sldId="852"/>
            <ac:spMk id="4" creationId="{7607213B-A963-BD4C-C936-731C92C95FE4}"/>
          </ac:spMkLst>
        </pc:spChg>
        <pc:spChg chg="mod">
          <ac:chgData name="Yoel Kortick" userId="167978f5-7f40-4909-85d5-d4149554ad4e" providerId="ADAL" clId="{AC0AA298-EED5-4A7B-8E9A-B03F65E33ABB}" dt="2024-07-04T13:29:58.329" v="3946" actId="1076"/>
          <ac:spMkLst>
            <pc:docMk/>
            <pc:sldMk cId="3458644488" sldId="852"/>
            <ac:spMk id="6" creationId="{D877B6DB-8FC1-711E-5470-45127EFAC6BA}"/>
          </ac:spMkLst>
        </pc:spChg>
        <pc:spChg chg="mod">
          <ac:chgData name="Yoel Kortick" userId="167978f5-7f40-4909-85d5-d4149554ad4e" providerId="ADAL" clId="{AC0AA298-EED5-4A7B-8E9A-B03F65E33ABB}" dt="2024-07-04T13:26:52.256" v="3929" actId="20577"/>
          <ac:spMkLst>
            <pc:docMk/>
            <pc:sldMk cId="3458644488" sldId="852"/>
            <ac:spMk id="8" creationId="{D7C73464-27C0-C901-E8AF-8B2E851808BE}"/>
          </ac:spMkLst>
        </pc:spChg>
        <pc:spChg chg="mod">
          <ac:chgData name="Yoel Kortick" userId="167978f5-7f40-4909-85d5-d4149554ad4e" providerId="ADAL" clId="{AC0AA298-EED5-4A7B-8E9A-B03F65E33ABB}" dt="2024-07-05T04:50:44.585" v="7193"/>
          <ac:spMkLst>
            <pc:docMk/>
            <pc:sldMk cId="3458644488" sldId="852"/>
            <ac:spMk id="10" creationId="{4C5297D4-1A90-BA7E-1EA2-3486955EA032}"/>
          </ac:spMkLst>
        </pc:spChg>
        <pc:picChg chg="add mod ord">
          <ac:chgData name="Yoel Kortick" userId="167978f5-7f40-4909-85d5-d4149554ad4e" providerId="ADAL" clId="{AC0AA298-EED5-4A7B-8E9A-B03F65E33ABB}" dt="2024-07-04T13:29:59.985" v="3948" actId="208"/>
          <ac:picMkLst>
            <pc:docMk/>
            <pc:sldMk cId="3458644488" sldId="852"/>
            <ac:picMk id="3" creationId="{8C6D75AD-F5F8-17D9-812D-4EE7C4378356}"/>
          </ac:picMkLst>
        </pc:picChg>
        <pc:picChg chg="del">
          <ac:chgData name="Yoel Kortick" userId="167978f5-7f40-4909-85d5-d4149554ad4e" providerId="ADAL" clId="{AC0AA298-EED5-4A7B-8E9A-B03F65E33ABB}" dt="2024-07-04T13:29:37.694" v="3935" actId="478"/>
          <ac:picMkLst>
            <pc:docMk/>
            <pc:sldMk cId="3458644488" sldId="852"/>
            <ac:picMk id="13" creationId="{087B8BD2-765B-3E13-664D-0A542FA02C41}"/>
          </ac:picMkLst>
        </pc:picChg>
      </pc:sldChg>
      <pc:sldChg chg="addSp delSp modSp add mod">
        <pc:chgData name="Yoel Kortick" userId="167978f5-7f40-4909-85d5-d4149554ad4e" providerId="ADAL" clId="{AC0AA298-EED5-4A7B-8E9A-B03F65E33ABB}" dt="2024-07-05T04:50:44.585" v="7193"/>
        <pc:sldMkLst>
          <pc:docMk/>
          <pc:sldMk cId="200536909" sldId="853"/>
        </pc:sldMkLst>
        <pc:spChg chg="mod">
          <ac:chgData name="Yoel Kortick" userId="167978f5-7f40-4909-85d5-d4149554ad4e" providerId="ADAL" clId="{AC0AA298-EED5-4A7B-8E9A-B03F65E33ABB}" dt="2024-07-04T13:31:20.095" v="4009" actId="1037"/>
          <ac:spMkLst>
            <pc:docMk/>
            <pc:sldMk cId="200536909" sldId="853"/>
            <ac:spMk id="2" creationId="{CF4075D4-17E5-ECC1-F814-95D7C06B6C84}"/>
          </ac:spMkLst>
        </pc:spChg>
        <pc:spChg chg="mod">
          <ac:chgData name="Yoel Kortick" userId="167978f5-7f40-4909-85d5-d4149554ad4e" providerId="ADAL" clId="{AC0AA298-EED5-4A7B-8E9A-B03F65E33ABB}" dt="2024-07-04T13:31:27.003" v="4011" actId="14100"/>
          <ac:spMkLst>
            <pc:docMk/>
            <pc:sldMk cId="200536909" sldId="853"/>
            <ac:spMk id="4" creationId="{7607213B-A963-BD4C-C936-731C92C95FE4}"/>
          </ac:spMkLst>
        </pc:spChg>
        <pc:spChg chg="mod">
          <ac:chgData name="Yoel Kortick" userId="167978f5-7f40-4909-85d5-d4149554ad4e" providerId="ADAL" clId="{AC0AA298-EED5-4A7B-8E9A-B03F65E33ABB}" dt="2024-07-04T13:26:55.581" v="3930" actId="20577"/>
          <ac:spMkLst>
            <pc:docMk/>
            <pc:sldMk cId="200536909" sldId="853"/>
            <ac:spMk id="6" creationId="{49DDD0D6-E641-971B-8890-BFCA11371A99}"/>
          </ac:spMkLst>
        </pc:spChg>
        <pc:spChg chg="mod">
          <ac:chgData name="Yoel Kortick" userId="167978f5-7f40-4909-85d5-d4149554ad4e" providerId="ADAL" clId="{AC0AA298-EED5-4A7B-8E9A-B03F65E33ABB}" dt="2024-07-04T13:31:10.450" v="3977" actId="1037"/>
          <ac:spMkLst>
            <pc:docMk/>
            <pc:sldMk cId="200536909" sldId="853"/>
            <ac:spMk id="7" creationId="{05DAA74D-9DA1-9084-B643-8374CDC50DFB}"/>
          </ac:spMkLst>
        </pc:spChg>
        <pc:spChg chg="mod">
          <ac:chgData name="Yoel Kortick" userId="167978f5-7f40-4909-85d5-d4149554ad4e" providerId="ADAL" clId="{AC0AA298-EED5-4A7B-8E9A-B03F65E33ABB}" dt="2024-07-04T13:31:10.450" v="3977" actId="1037"/>
          <ac:spMkLst>
            <pc:docMk/>
            <pc:sldMk cId="200536909" sldId="853"/>
            <ac:spMk id="8" creationId="{825B9363-32D7-BF76-9F72-9432760B3F32}"/>
          </ac:spMkLst>
        </pc:spChg>
        <pc:spChg chg="mod">
          <ac:chgData name="Yoel Kortick" userId="167978f5-7f40-4909-85d5-d4149554ad4e" providerId="ADAL" clId="{AC0AA298-EED5-4A7B-8E9A-B03F65E33ABB}" dt="2024-07-05T04:50:44.585" v="7193"/>
          <ac:spMkLst>
            <pc:docMk/>
            <pc:sldMk cId="200536909" sldId="853"/>
            <ac:spMk id="10" creationId="{4C5297D4-1A90-BA7E-1EA2-3486955EA032}"/>
          </ac:spMkLst>
        </pc:spChg>
        <pc:picChg chg="add mod ord">
          <ac:chgData name="Yoel Kortick" userId="167978f5-7f40-4909-85d5-d4149554ad4e" providerId="ADAL" clId="{AC0AA298-EED5-4A7B-8E9A-B03F65E33ABB}" dt="2024-07-04T13:31:00.350" v="3953" actId="167"/>
          <ac:picMkLst>
            <pc:docMk/>
            <pc:sldMk cId="200536909" sldId="853"/>
            <ac:picMk id="5" creationId="{235C4CE1-A2C3-E148-D3BA-FFB9CAA85D2D}"/>
          </ac:picMkLst>
        </pc:picChg>
        <pc:picChg chg="del">
          <ac:chgData name="Yoel Kortick" userId="167978f5-7f40-4909-85d5-d4149554ad4e" providerId="ADAL" clId="{AC0AA298-EED5-4A7B-8E9A-B03F65E33ABB}" dt="2024-07-04T13:30:52.434" v="3949" actId="478"/>
          <ac:picMkLst>
            <pc:docMk/>
            <pc:sldMk cId="200536909" sldId="853"/>
            <ac:picMk id="16" creationId="{EAAFE67D-7C95-D7C5-90F8-AEE32DBF6D3E}"/>
          </ac:picMkLst>
        </pc:picChg>
        <pc:cxnChg chg="mod">
          <ac:chgData name="Yoel Kortick" userId="167978f5-7f40-4909-85d5-d4149554ad4e" providerId="ADAL" clId="{AC0AA298-EED5-4A7B-8E9A-B03F65E33ABB}" dt="2024-07-04T13:31:10.450" v="3977" actId="1037"/>
          <ac:cxnSpMkLst>
            <pc:docMk/>
            <pc:sldMk cId="200536909" sldId="853"/>
            <ac:cxnSpMk id="12" creationId="{D469FE58-12A5-522B-BCD9-1BBCCAF03DB7}"/>
          </ac:cxnSpMkLst>
        </pc:cxnChg>
        <pc:cxnChg chg="mod">
          <ac:chgData name="Yoel Kortick" userId="167978f5-7f40-4909-85d5-d4149554ad4e" providerId="ADAL" clId="{AC0AA298-EED5-4A7B-8E9A-B03F65E33ABB}" dt="2024-07-04T13:31:20.095" v="4009" actId="1037"/>
          <ac:cxnSpMkLst>
            <pc:docMk/>
            <pc:sldMk cId="200536909" sldId="853"/>
            <ac:cxnSpMk id="13" creationId="{F965F6F4-731B-7FAD-4DBE-C2A24211CB3F}"/>
          </ac:cxnSpMkLst>
        </pc:cxnChg>
      </pc:sldChg>
      <pc:sldChg chg="addSp modSp add mod">
        <pc:chgData name="Yoel Kortick" userId="167978f5-7f40-4909-85d5-d4149554ad4e" providerId="ADAL" clId="{AC0AA298-EED5-4A7B-8E9A-B03F65E33ABB}" dt="2024-07-05T04:50:44.585" v="7193"/>
        <pc:sldMkLst>
          <pc:docMk/>
          <pc:sldMk cId="718108024" sldId="854"/>
        </pc:sldMkLst>
        <pc:spChg chg="mod">
          <ac:chgData name="Yoel Kortick" userId="167978f5-7f40-4909-85d5-d4149554ad4e" providerId="ADAL" clId="{AC0AA298-EED5-4A7B-8E9A-B03F65E33ABB}" dt="2024-07-04T13:32:19.748" v="4013" actId="20577"/>
          <ac:spMkLst>
            <pc:docMk/>
            <pc:sldMk cId="718108024" sldId="854"/>
            <ac:spMk id="2" creationId="{16E6CBC5-6F06-1261-31AD-B08B01B9DC49}"/>
          </ac:spMkLst>
        </pc:spChg>
        <pc:spChg chg="add mod">
          <ac:chgData name="Yoel Kortick" userId="167978f5-7f40-4909-85d5-d4149554ad4e" providerId="ADAL" clId="{AC0AA298-EED5-4A7B-8E9A-B03F65E33ABB}" dt="2024-07-05T02:48:11.783" v="4990"/>
          <ac:spMkLst>
            <pc:docMk/>
            <pc:sldMk cId="718108024" sldId="854"/>
            <ac:spMk id="3" creationId="{922C7995-17F3-0146-6383-BB7B52A7E1C3}"/>
          </ac:spMkLst>
        </pc:spChg>
        <pc:spChg chg="mod">
          <ac:chgData name="Yoel Kortick" userId="167978f5-7f40-4909-85d5-d4149554ad4e" providerId="ADAL" clId="{AC0AA298-EED5-4A7B-8E9A-B03F65E33ABB}" dt="2024-07-05T04:50:44.585" v="7193"/>
          <ac:spMkLst>
            <pc:docMk/>
            <pc:sldMk cId="718108024" sldId="854"/>
            <ac:spMk id="10" creationId="{4C5297D4-1A90-BA7E-1EA2-3486955EA032}"/>
          </ac:spMkLst>
        </pc:spChg>
        <pc:spChg chg="mod">
          <ac:chgData name="Yoel Kortick" userId="167978f5-7f40-4909-85d5-d4149554ad4e" providerId="ADAL" clId="{AC0AA298-EED5-4A7B-8E9A-B03F65E33ABB}" dt="2024-07-05T04:50:44.585" v="7193"/>
          <ac:spMkLst>
            <pc:docMk/>
            <pc:sldMk cId="718108024" sldId="854"/>
            <ac:spMk id="11" creationId="{1ACE3884-5DD3-4F86-13C6-FF34F1D35C8C}"/>
          </ac:spMkLst>
        </pc:spChg>
      </pc:sldChg>
      <pc:sldChg chg="addSp delSp modSp add mod">
        <pc:chgData name="Yoel Kortick" userId="167978f5-7f40-4909-85d5-d4149554ad4e" providerId="ADAL" clId="{AC0AA298-EED5-4A7B-8E9A-B03F65E33ABB}" dt="2024-07-05T04:50:44.585" v="7193"/>
        <pc:sldMkLst>
          <pc:docMk/>
          <pc:sldMk cId="880011267" sldId="855"/>
        </pc:sldMkLst>
        <pc:spChg chg="mod">
          <ac:chgData name="Yoel Kortick" userId="167978f5-7f40-4909-85d5-d4149554ad4e" providerId="ADAL" clId="{AC0AA298-EED5-4A7B-8E9A-B03F65E33ABB}" dt="2024-07-05T02:48:28.194" v="5002" actId="1037"/>
          <ac:spMkLst>
            <pc:docMk/>
            <pc:sldMk cId="880011267" sldId="855"/>
            <ac:spMk id="4" creationId="{7607213B-A963-BD4C-C936-731C92C95FE4}"/>
          </ac:spMkLst>
        </pc:spChg>
        <pc:spChg chg="mod">
          <ac:chgData name="Yoel Kortick" userId="167978f5-7f40-4909-85d5-d4149554ad4e" providerId="ADAL" clId="{AC0AA298-EED5-4A7B-8E9A-B03F65E33ABB}" dt="2024-07-04T13:37:15.396" v="4024" actId="1076"/>
          <ac:spMkLst>
            <pc:docMk/>
            <pc:sldMk cId="880011267" sldId="855"/>
            <ac:spMk id="6" creationId="{D877B6DB-8FC1-711E-5470-45127EFAC6BA}"/>
          </ac:spMkLst>
        </pc:spChg>
        <pc:spChg chg="mod">
          <ac:chgData name="Yoel Kortick" userId="167978f5-7f40-4909-85d5-d4149554ad4e" providerId="ADAL" clId="{AC0AA298-EED5-4A7B-8E9A-B03F65E33ABB}" dt="2024-07-04T13:37:18.940" v="4025" actId="14100"/>
          <ac:spMkLst>
            <pc:docMk/>
            <pc:sldMk cId="880011267" sldId="855"/>
            <ac:spMk id="7" creationId="{2CADB4BF-784E-7AB4-A997-0F7375129D60}"/>
          </ac:spMkLst>
        </pc:spChg>
        <pc:spChg chg="mod">
          <ac:chgData name="Yoel Kortick" userId="167978f5-7f40-4909-85d5-d4149554ad4e" providerId="ADAL" clId="{AC0AA298-EED5-4A7B-8E9A-B03F65E33ABB}" dt="2024-07-04T13:32:23.679" v="4014" actId="20577"/>
          <ac:spMkLst>
            <pc:docMk/>
            <pc:sldMk cId="880011267" sldId="855"/>
            <ac:spMk id="8" creationId="{D7C73464-27C0-C901-E8AF-8B2E851808BE}"/>
          </ac:spMkLst>
        </pc:spChg>
        <pc:spChg chg="mod">
          <ac:chgData name="Yoel Kortick" userId="167978f5-7f40-4909-85d5-d4149554ad4e" providerId="ADAL" clId="{AC0AA298-EED5-4A7B-8E9A-B03F65E33ABB}" dt="2024-07-05T04:50:44.585" v="7193"/>
          <ac:spMkLst>
            <pc:docMk/>
            <pc:sldMk cId="880011267" sldId="855"/>
            <ac:spMk id="10" creationId="{4C5297D4-1A90-BA7E-1EA2-3486955EA032}"/>
          </ac:spMkLst>
        </pc:spChg>
        <pc:spChg chg="mod">
          <ac:chgData name="Yoel Kortick" userId="167978f5-7f40-4909-85d5-d4149554ad4e" providerId="ADAL" clId="{AC0AA298-EED5-4A7B-8E9A-B03F65E33ABB}" dt="2024-07-05T02:48:23.080" v="4993" actId="6549"/>
          <ac:spMkLst>
            <pc:docMk/>
            <pc:sldMk cId="880011267" sldId="855"/>
            <ac:spMk id="11" creationId="{1ACE3884-5DD3-4F86-13C6-FF34F1D35C8C}"/>
          </ac:spMkLst>
        </pc:spChg>
        <pc:picChg chg="del">
          <ac:chgData name="Yoel Kortick" userId="167978f5-7f40-4909-85d5-d4149554ad4e" providerId="ADAL" clId="{AC0AA298-EED5-4A7B-8E9A-B03F65E33ABB}" dt="2024-07-04T13:37:04.362" v="4020" actId="478"/>
          <ac:picMkLst>
            <pc:docMk/>
            <pc:sldMk cId="880011267" sldId="855"/>
            <ac:picMk id="3" creationId="{C2E521A2-690C-2B5D-40A6-E09F884DFC81}"/>
          </ac:picMkLst>
        </pc:picChg>
        <pc:picChg chg="add mod ord">
          <ac:chgData name="Yoel Kortick" userId="167978f5-7f40-4909-85d5-d4149554ad4e" providerId="ADAL" clId="{AC0AA298-EED5-4A7B-8E9A-B03F65E33ABB}" dt="2024-07-04T13:37:21.120" v="4026" actId="208"/>
          <ac:picMkLst>
            <pc:docMk/>
            <pc:sldMk cId="880011267" sldId="855"/>
            <ac:picMk id="5" creationId="{38CAECE5-7D40-ADCE-55B5-EBDDD3CC1AB3}"/>
          </ac:picMkLst>
        </pc:picChg>
      </pc:sldChg>
      <pc:sldChg chg="addSp delSp modSp add mod">
        <pc:chgData name="Yoel Kortick" userId="167978f5-7f40-4909-85d5-d4149554ad4e" providerId="ADAL" clId="{AC0AA298-EED5-4A7B-8E9A-B03F65E33ABB}" dt="2024-07-05T04:50:44.585" v="7193"/>
        <pc:sldMkLst>
          <pc:docMk/>
          <pc:sldMk cId="3754681516" sldId="856"/>
        </pc:sldMkLst>
        <pc:spChg chg="mod">
          <ac:chgData name="Yoel Kortick" userId="167978f5-7f40-4909-85d5-d4149554ad4e" providerId="ADAL" clId="{AC0AA298-EED5-4A7B-8E9A-B03F65E33ABB}" dt="2024-07-04T13:32:27.349" v="4015" actId="20577"/>
          <ac:spMkLst>
            <pc:docMk/>
            <pc:sldMk cId="3754681516" sldId="856"/>
            <ac:spMk id="6" creationId="{49DDD0D6-E641-971B-8890-BFCA11371A99}"/>
          </ac:spMkLst>
        </pc:spChg>
        <pc:spChg chg="mod">
          <ac:chgData name="Yoel Kortick" userId="167978f5-7f40-4909-85d5-d4149554ad4e" providerId="ADAL" clId="{AC0AA298-EED5-4A7B-8E9A-B03F65E33ABB}" dt="2024-07-04T13:38:44.285" v="4034" actId="1076"/>
          <ac:spMkLst>
            <pc:docMk/>
            <pc:sldMk cId="3754681516" sldId="856"/>
            <ac:spMk id="8" creationId="{68E3C3A3-18DF-2EAE-1FAF-8102E0F40F2F}"/>
          </ac:spMkLst>
        </pc:spChg>
        <pc:spChg chg="mod">
          <ac:chgData name="Yoel Kortick" userId="167978f5-7f40-4909-85d5-d4149554ad4e" providerId="ADAL" clId="{AC0AA298-EED5-4A7B-8E9A-B03F65E33ABB}" dt="2024-07-05T04:50:44.585" v="7193"/>
          <ac:spMkLst>
            <pc:docMk/>
            <pc:sldMk cId="3754681516" sldId="856"/>
            <ac:spMk id="10" creationId="{4C5297D4-1A90-BA7E-1EA2-3486955EA032}"/>
          </ac:spMkLst>
        </pc:spChg>
        <pc:picChg chg="add mod ord">
          <ac:chgData name="Yoel Kortick" userId="167978f5-7f40-4909-85d5-d4149554ad4e" providerId="ADAL" clId="{AC0AA298-EED5-4A7B-8E9A-B03F65E33ABB}" dt="2024-07-04T13:38:35.069" v="4032" actId="167"/>
          <ac:picMkLst>
            <pc:docMk/>
            <pc:sldMk cId="3754681516" sldId="856"/>
            <ac:picMk id="3" creationId="{25E33630-B59F-982A-FD59-9EF473A2263F}"/>
          </ac:picMkLst>
        </pc:picChg>
        <pc:picChg chg="del">
          <ac:chgData name="Yoel Kortick" userId="167978f5-7f40-4909-85d5-d4149554ad4e" providerId="ADAL" clId="{AC0AA298-EED5-4A7B-8E9A-B03F65E33ABB}" dt="2024-07-04T13:37:33.010" v="4028" actId="478"/>
          <ac:picMkLst>
            <pc:docMk/>
            <pc:sldMk cId="3754681516" sldId="856"/>
            <ac:picMk id="5" creationId="{76B3711C-9337-5204-D92F-934DE42DB9A0}"/>
          </ac:picMkLst>
        </pc:picChg>
        <pc:cxnChg chg="mod">
          <ac:chgData name="Yoel Kortick" userId="167978f5-7f40-4909-85d5-d4149554ad4e" providerId="ADAL" clId="{AC0AA298-EED5-4A7B-8E9A-B03F65E33ABB}" dt="2024-07-04T13:38:48.095" v="4036" actId="14100"/>
          <ac:cxnSpMkLst>
            <pc:docMk/>
            <pc:sldMk cId="3754681516" sldId="856"/>
            <ac:cxnSpMk id="14" creationId="{7FE0E71F-9138-E967-668B-7118FA1A5DB2}"/>
          </ac:cxnSpMkLst>
        </pc:cxnChg>
        <pc:cxnChg chg="mod">
          <ac:chgData name="Yoel Kortick" userId="167978f5-7f40-4909-85d5-d4149554ad4e" providerId="ADAL" clId="{AC0AA298-EED5-4A7B-8E9A-B03F65E33ABB}" dt="2024-07-04T13:38:39.686" v="4033" actId="14100"/>
          <ac:cxnSpMkLst>
            <pc:docMk/>
            <pc:sldMk cId="3754681516" sldId="856"/>
            <ac:cxnSpMk id="15" creationId="{BD3A31B0-D0E7-8FE3-6980-864A16ECDF94}"/>
          </ac:cxnSpMkLst>
        </pc:cxnChg>
      </pc:sldChg>
      <pc:sldChg chg="addSp modSp add mod">
        <pc:chgData name="Yoel Kortick" userId="167978f5-7f40-4909-85d5-d4149554ad4e" providerId="ADAL" clId="{AC0AA298-EED5-4A7B-8E9A-B03F65E33ABB}" dt="2024-07-05T04:50:44.585" v="7193"/>
        <pc:sldMkLst>
          <pc:docMk/>
          <pc:sldMk cId="137209128" sldId="857"/>
        </pc:sldMkLst>
        <pc:spChg chg="mod">
          <ac:chgData name="Yoel Kortick" userId="167978f5-7f40-4909-85d5-d4149554ad4e" providerId="ADAL" clId="{AC0AA298-EED5-4A7B-8E9A-B03F65E33ABB}" dt="2024-07-04T13:40:05.440" v="4038" actId="20577"/>
          <ac:spMkLst>
            <pc:docMk/>
            <pc:sldMk cId="137209128" sldId="857"/>
            <ac:spMk id="2" creationId="{16E6CBC5-6F06-1261-31AD-B08B01B9DC49}"/>
          </ac:spMkLst>
        </pc:spChg>
        <pc:spChg chg="add mod">
          <ac:chgData name="Yoel Kortick" userId="167978f5-7f40-4909-85d5-d4149554ad4e" providerId="ADAL" clId="{AC0AA298-EED5-4A7B-8E9A-B03F65E33ABB}" dt="2024-07-05T02:49:00.803" v="5003"/>
          <ac:spMkLst>
            <pc:docMk/>
            <pc:sldMk cId="137209128" sldId="857"/>
            <ac:spMk id="3" creationId="{D7C55845-EFCC-2D82-D3F0-047515350DB8}"/>
          </ac:spMkLst>
        </pc:spChg>
        <pc:spChg chg="mod">
          <ac:chgData name="Yoel Kortick" userId="167978f5-7f40-4909-85d5-d4149554ad4e" providerId="ADAL" clId="{AC0AA298-EED5-4A7B-8E9A-B03F65E33ABB}" dt="2024-07-05T04:50:44.585" v="7193"/>
          <ac:spMkLst>
            <pc:docMk/>
            <pc:sldMk cId="137209128" sldId="857"/>
            <ac:spMk id="10" creationId="{4C5297D4-1A90-BA7E-1EA2-3486955EA032}"/>
          </ac:spMkLst>
        </pc:spChg>
        <pc:spChg chg="mod">
          <ac:chgData name="Yoel Kortick" userId="167978f5-7f40-4909-85d5-d4149554ad4e" providerId="ADAL" clId="{AC0AA298-EED5-4A7B-8E9A-B03F65E33ABB}" dt="2024-07-05T04:50:44.585" v="7193"/>
          <ac:spMkLst>
            <pc:docMk/>
            <pc:sldMk cId="137209128" sldId="857"/>
            <ac:spMk id="11" creationId="{1ACE3884-5DD3-4F86-13C6-FF34F1D35C8C}"/>
          </ac:spMkLst>
        </pc:spChg>
      </pc:sldChg>
      <pc:sldChg chg="addSp delSp modSp add mod">
        <pc:chgData name="Yoel Kortick" userId="167978f5-7f40-4909-85d5-d4149554ad4e" providerId="ADAL" clId="{AC0AA298-EED5-4A7B-8E9A-B03F65E33ABB}" dt="2024-07-05T04:50:44.585" v="7193"/>
        <pc:sldMkLst>
          <pc:docMk/>
          <pc:sldMk cId="3230061764" sldId="858"/>
        </pc:sldMkLst>
        <pc:spChg chg="mod">
          <ac:chgData name="Yoel Kortick" userId="167978f5-7f40-4909-85d5-d4149554ad4e" providerId="ADAL" clId="{AC0AA298-EED5-4A7B-8E9A-B03F65E33ABB}" dt="2024-07-04T13:43:01.195" v="4055" actId="14100"/>
          <ac:spMkLst>
            <pc:docMk/>
            <pc:sldMk cId="3230061764" sldId="858"/>
            <ac:spMk id="4" creationId="{7607213B-A963-BD4C-C936-731C92C95FE4}"/>
          </ac:spMkLst>
        </pc:spChg>
        <pc:spChg chg="mod">
          <ac:chgData name="Yoel Kortick" userId="167978f5-7f40-4909-85d5-d4149554ad4e" providerId="ADAL" clId="{AC0AA298-EED5-4A7B-8E9A-B03F65E33ABB}" dt="2024-07-04T13:42:57.085" v="4053" actId="1076"/>
          <ac:spMkLst>
            <pc:docMk/>
            <pc:sldMk cId="3230061764" sldId="858"/>
            <ac:spMk id="6" creationId="{D877B6DB-8FC1-711E-5470-45127EFAC6BA}"/>
          </ac:spMkLst>
        </pc:spChg>
        <pc:spChg chg="mod">
          <ac:chgData name="Yoel Kortick" userId="167978f5-7f40-4909-85d5-d4149554ad4e" providerId="ADAL" clId="{AC0AA298-EED5-4A7B-8E9A-B03F65E33ABB}" dt="2024-07-04T13:42:53.781" v="4052" actId="14100"/>
          <ac:spMkLst>
            <pc:docMk/>
            <pc:sldMk cId="3230061764" sldId="858"/>
            <ac:spMk id="7" creationId="{2CADB4BF-784E-7AB4-A997-0F7375129D60}"/>
          </ac:spMkLst>
        </pc:spChg>
        <pc:spChg chg="mod">
          <ac:chgData name="Yoel Kortick" userId="167978f5-7f40-4909-85d5-d4149554ad4e" providerId="ADAL" clId="{AC0AA298-EED5-4A7B-8E9A-B03F65E33ABB}" dt="2024-07-04T13:40:08.867" v="4039" actId="20577"/>
          <ac:spMkLst>
            <pc:docMk/>
            <pc:sldMk cId="3230061764" sldId="858"/>
            <ac:spMk id="8" creationId="{D7C73464-27C0-C901-E8AF-8B2E851808BE}"/>
          </ac:spMkLst>
        </pc:spChg>
        <pc:spChg chg="mod">
          <ac:chgData name="Yoel Kortick" userId="167978f5-7f40-4909-85d5-d4149554ad4e" providerId="ADAL" clId="{AC0AA298-EED5-4A7B-8E9A-B03F65E33ABB}" dt="2024-07-05T04:50:44.585" v="7193"/>
          <ac:spMkLst>
            <pc:docMk/>
            <pc:sldMk cId="3230061764" sldId="858"/>
            <ac:spMk id="10" creationId="{4C5297D4-1A90-BA7E-1EA2-3486955EA032}"/>
          </ac:spMkLst>
        </pc:spChg>
        <pc:picChg chg="del">
          <ac:chgData name="Yoel Kortick" userId="167978f5-7f40-4909-85d5-d4149554ad4e" providerId="ADAL" clId="{AC0AA298-EED5-4A7B-8E9A-B03F65E33ABB}" dt="2024-07-04T13:42:42.299" v="4047" actId="478"/>
          <ac:picMkLst>
            <pc:docMk/>
            <pc:sldMk cId="3230061764" sldId="858"/>
            <ac:picMk id="3" creationId="{8C6D75AD-F5F8-17D9-812D-4EE7C4378356}"/>
          </ac:picMkLst>
        </pc:picChg>
        <pc:picChg chg="add mod ord">
          <ac:chgData name="Yoel Kortick" userId="167978f5-7f40-4909-85d5-d4149554ad4e" providerId="ADAL" clId="{AC0AA298-EED5-4A7B-8E9A-B03F65E33ABB}" dt="2024-07-04T13:43:02.783" v="4056" actId="208"/>
          <ac:picMkLst>
            <pc:docMk/>
            <pc:sldMk cId="3230061764" sldId="858"/>
            <ac:picMk id="5" creationId="{F35E7688-66BC-9AEE-6F0B-DC06C02FC0C5}"/>
          </ac:picMkLst>
        </pc:picChg>
      </pc:sldChg>
      <pc:sldChg chg="addSp delSp modSp add mod">
        <pc:chgData name="Yoel Kortick" userId="167978f5-7f40-4909-85d5-d4149554ad4e" providerId="ADAL" clId="{AC0AA298-EED5-4A7B-8E9A-B03F65E33ABB}" dt="2024-07-05T04:50:44.585" v="7193"/>
        <pc:sldMkLst>
          <pc:docMk/>
          <pc:sldMk cId="3228132499" sldId="859"/>
        </pc:sldMkLst>
        <pc:spChg chg="del">
          <ac:chgData name="Yoel Kortick" userId="167978f5-7f40-4909-85d5-d4149554ad4e" providerId="ADAL" clId="{AC0AA298-EED5-4A7B-8E9A-B03F65E33ABB}" dt="2024-07-04T13:44:34.158" v="4076" actId="478"/>
          <ac:spMkLst>
            <pc:docMk/>
            <pc:sldMk cId="3228132499" sldId="859"/>
            <ac:spMk id="2" creationId="{CF4075D4-17E5-ECC1-F814-95D7C06B6C84}"/>
          </ac:spMkLst>
        </pc:spChg>
        <pc:spChg chg="mod">
          <ac:chgData name="Yoel Kortick" userId="167978f5-7f40-4909-85d5-d4149554ad4e" providerId="ADAL" clId="{AC0AA298-EED5-4A7B-8E9A-B03F65E33ABB}" dt="2024-07-04T13:44:08.412" v="4063" actId="14100"/>
          <ac:spMkLst>
            <pc:docMk/>
            <pc:sldMk cId="3228132499" sldId="859"/>
            <ac:spMk id="4" creationId="{7607213B-A963-BD4C-C936-731C92C95FE4}"/>
          </ac:spMkLst>
        </pc:spChg>
        <pc:spChg chg="mod">
          <ac:chgData name="Yoel Kortick" userId="167978f5-7f40-4909-85d5-d4149554ad4e" providerId="ADAL" clId="{AC0AA298-EED5-4A7B-8E9A-B03F65E33ABB}" dt="2024-07-04T13:40:13.194" v="4040" actId="20577"/>
          <ac:spMkLst>
            <pc:docMk/>
            <pc:sldMk cId="3228132499" sldId="859"/>
            <ac:spMk id="6" creationId="{49DDD0D6-E641-971B-8890-BFCA11371A99}"/>
          </ac:spMkLst>
        </pc:spChg>
        <pc:spChg chg="mod">
          <ac:chgData name="Yoel Kortick" userId="167978f5-7f40-4909-85d5-d4149554ad4e" providerId="ADAL" clId="{AC0AA298-EED5-4A7B-8E9A-B03F65E33ABB}" dt="2024-07-04T13:44:13.573" v="4068" actId="1037"/>
          <ac:spMkLst>
            <pc:docMk/>
            <pc:sldMk cId="3228132499" sldId="859"/>
            <ac:spMk id="7" creationId="{05DAA74D-9DA1-9084-B643-8374CDC50DFB}"/>
          </ac:spMkLst>
        </pc:spChg>
        <pc:spChg chg="mod">
          <ac:chgData name="Yoel Kortick" userId="167978f5-7f40-4909-85d5-d4149554ad4e" providerId="ADAL" clId="{AC0AA298-EED5-4A7B-8E9A-B03F65E33ABB}" dt="2024-07-04T13:44:30.511" v="4075" actId="1076"/>
          <ac:spMkLst>
            <pc:docMk/>
            <pc:sldMk cId="3228132499" sldId="859"/>
            <ac:spMk id="8" creationId="{825B9363-32D7-BF76-9F72-9432760B3F32}"/>
          </ac:spMkLst>
        </pc:spChg>
        <pc:spChg chg="mod">
          <ac:chgData name="Yoel Kortick" userId="167978f5-7f40-4909-85d5-d4149554ad4e" providerId="ADAL" clId="{AC0AA298-EED5-4A7B-8E9A-B03F65E33ABB}" dt="2024-07-05T04:50:44.585" v="7193"/>
          <ac:spMkLst>
            <pc:docMk/>
            <pc:sldMk cId="3228132499" sldId="859"/>
            <ac:spMk id="10" creationId="{4C5297D4-1A90-BA7E-1EA2-3486955EA032}"/>
          </ac:spMkLst>
        </pc:spChg>
        <pc:picChg chg="del">
          <ac:chgData name="Yoel Kortick" userId="167978f5-7f40-4909-85d5-d4149554ad4e" providerId="ADAL" clId="{AC0AA298-EED5-4A7B-8E9A-B03F65E33ABB}" dt="2024-07-04T13:43:54.534" v="4057" actId="478"/>
          <ac:picMkLst>
            <pc:docMk/>
            <pc:sldMk cId="3228132499" sldId="859"/>
            <ac:picMk id="5" creationId="{235C4CE1-A2C3-E148-D3BA-FFB9CAA85D2D}"/>
          </ac:picMkLst>
        </pc:picChg>
        <pc:picChg chg="add mod ord">
          <ac:chgData name="Yoel Kortick" userId="167978f5-7f40-4909-85d5-d4149554ad4e" providerId="ADAL" clId="{AC0AA298-EED5-4A7B-8E9A-B03F65E33ABB}" dt="2024-07-04T13:44:23.425" v="4073" actId="167"/>
          <ac:picMkLst>
            <pc:docMk/>
            <pc:sldMk cId="3228132499" sldId="859"/>
            <ac:picMk id="14" creationId="{E344B378-B994-5AD9-6667-2DBE133727C3}"/>
          </ac:picMkLst>
        </pc:picChg>
        <pc:cxnChg chg="mod">
          <ac:chgData name="Yoel Kortick" userId="167978f5-7f40-4909-85d5-d4149554ad4e" providerId="ADAL" clId="{AC0AA298-EED5-4A7B-8E9A-B03F65E33ABB}" dt="2024-07-04T13:44:25.586" v="4074" actId="1076"/>
          <ac:cxnSpMkLst>
            <pc:docMk/>
            <pc:sldMk cId="3228132499" sldId="859"/>
            <ac:cxnSpMk id="12" creationId="{D469FE58-12A5-522B-BCD9-1BBCCAF03DB7}"/>
          </ac:cxnSpMkLst>
        </pc:cxnChg>
        <pc:cxnChg chg="del">
          <ac:chgData name="Yoel Kortick" userId="167978f5-7f40-4909-85d5-d4149554ad4e" providerId="ADAL" clId="{AC0AA298-EED5-4A7B-8E9A-B03F65E33ABB}" dt="2024-07-04T13:44:35.106" v="4077" actId="478"/>
          <ac:cxnSpMkLst>
            <pc:docMk/>
            <pc:sldMk cId="3228132499" sldId="859"/>
            <ac:cxnSpMk id="13" creationId="{F965F6F4-731B-7FAD-4DBE-C2A24211CB3F}"/>
          </ac:cxnSpMkLst>
        </pc:cxnChg>
      </pc:sldChg>
      <pc:sldChg chg="addSp modSp add mod">
        <pc:chgData name="Yoel Kortick" userId="167978f5-7f40-4909-85d5-d4149554ad4e" providerId="ADAL" clId="{AC0AA298-EED5-4A7B-8E9A-B03F65E33ABB}" dt="2024-07-05T04:50:44.585" v="7193"/>
        <pc:sldMkLst>
          <pc:docMk/>
          <pc:sldMk cId="961510153" sldId="860"/>
        </pc:sldMkLst>
        <pc:spChg chg="mod">
          <ac:chgData name="Yoel Kortick" userId="167978f5-7f40-4909-85d5-d4149554ad4e" providerId="ADAL" clId="{AC0AA298-EED5-4A7B-8E9A-B03F65E33ABB}" dt="2024-07-04T13:46:00.404" v="4079" actId="20577"/>
          <ac:spMkLst>
            <pc:docMk/>
            <pc:sldMk cId="961510153" sldId="860"/>
            <ac:spMk id="2" creationId="{16E6CBC5-6F06-1261-31AD-B08B01B9DC49}"/>
          </ac:spMkLst>
        </pc:spChg>
        <pc:spChg chg="add mod">
          <ac:chgData name="Yoel Kortick" userId="167978f5-7f40-4909-85d5-d4149554ad4e" providerId="ADAL" clId="{AC0AA298-EED5-4A7B-8E9A-B03F65E33ABB}" dt="2024-07-05T02:50:24.162" v="5109" actId="255"/>
          <ac:spMkLst>
            <pc:docMk/>
            <pc:sldMk cId="961510153" sldId="860"/>
            <ac:spMk id="3" creationId="{74FD16F9-4E5C-2710-2E7F-75AA04653AEC}"/>
          </ac:spMkLst>
        </pc:spChg>
        <pc:spChg chg="mod">
          <ac:chgData name="Yoel Kortick" userId="167978f5-7f40-4909-85d5-d4149554ad4e" providerId="ADAL" clId="{AC0AA298-EED5-4A7B-8E9A-B03F65E33ABB}" dt="2024-07-05T04:50:44.585" v="7193"/>
          <ac:spMkLst>
            <pc:docMk/>
            <pc:sldMk cId="961510153" sldId="860"/>
            <ac:spMk id="10" creationId="{4C5297D4-1A90-BA7E-1EA2-3486955EA032}"/>
          </ac:spMkLst>
        </pc:spChg>
        <pc:spChg chg="mod">
          <ac:chgData name="Yoel Kortick" userId="167978f5-7f40-4909-85d5-d4149554ad4e" providerId="ADAL" clId="{AC0AA298-EED5-4A7B-8E9A-B03F65E33ABB}" dt="2024-07-05T04:50:44.585" v="7193"/>
          <ac:spMkLst>
            <pc:docMk/>
            <pc:sldMk cId="961510153" sldId="860"/>
            <ac:spMk id="11" creationId="{1ACE3884-5DD3-4F86-13C6-FF34F1D35C8C}"/>
          </ac:spMkLst>
        </pc:spChg>
      </pc:sldChg>
      <pc:sldChg chg="addSp delSp modSp add mod">
        <pc:chgData name="Yoel Kortick" userId="167978f5-7f40-4909-85d5-d4149554ad4e" providerId="ADAL" clId="{AC0AA298-EED5-4A7B-8E9A-B03F65E33ABB}" dt="2024-07-05T04:50:44.585" v="7193"/>
        <pc:sldMkLst>
          <pc:docMk/>
          <pc:sldMk cId="955894540" sldId="861"/>
        </pc:sldMkLst>
        <pc:spChg chg="mod">
          <ac:chgData name="Yoel Kortick" userId="167978f5-7f40-4909-85d5-d4149554ad4e" providerId="ADAL" clId="{AC0AA298-EED5-4A7B-8E9A-B03F65E33ABB}" dt="2024-07-04T13:54:13.371" v="4146" actId="1076"/>
          <ac:spMkLst>
            <pc:docMk/>
            <pc:sldMk cId="955894540" sldId="861"/>
            <ac:spMk id="6" creationId="{D877B6DB-8FC1-711E-5470-45127EFAC6BA}"/>
          </ac:spMkLst>
        </pc:spChg>
        <pc:spChg chg="mod">
          <ac:chgData name="Yoel Kortick" userId="167978f5-7f40-4909-85d5-d4149554ad4e" providerId="ADAL" clId="{AC0AA298-EED5-4A7B-8E9A-B03F65E33ABB}" dt="2024-07-04T13:46:03.513" v="4080" actId="20577"/>
          <ac:spMkLst>
            <pc:docMk/>
            <pc:sldMk cId="955894540" sldId="861"/>
            <ac:spMk id="8" creationId="{D7C73464-27C0-C901-E8AF-8B2E851808BE}"/>
          </ac:spMkLst>
        </pc:spChg>
        <pc:spChg chg="mod">
          <ac:chgData name="Yoel Kortick" userId="167978f5-7f40-4909-85d5-d4149554ad4e" providerId="ADAL" clId="{AC0AA298-EED5-4A7B-8E9A-B03F65E33ABB}" dt="2024-07-05T04:50:44.585" v="7193"/>
          <ac:spMkLst>
            <pc:docMk/>
            <pc:sldMk cId="955894540" sldId="861"/>
            <ac:spMk id="10" creationId="{4C5297D4-1A90-BA7E-1EA2-3486955EA032}"/>
          </ac:spMkLst>
        </pc:spChg>
        <pc:picChg chg="add mod ord">
          <ac:chgData name="Yoel Kortick" userId="167978f5-7f40-4909-85d5-d4149554ad4e" providerId="ADAL" clId="{AC0AA298-EED5-4A7B-8E9A-B03F65E33ABB}" dt="2024-07-04T13:54:15.532" v="4147" actId="208"/>
          <ac:picMkLst>
            <pc:docMk/>
            <pc:sldMk cId="955894540" sldId="861"/>
            <ac:picMk id="3" creationId="{237F9C3A-62DA-28F9-97F4-2E3BF097DE96}"/>
          </ac:picMkLst>
        </pc:picChg>
        <pc:picChg chg="del">
          <ac:chgData name="Yoel Kortick" userId="167978f5-7f40-4909-85d5-d4149554ad4e" providerId="ADAL" clId="{AC0AA298-EED5-4A7B-8E9A-B03F65E33ABB}" dt="2024-07-04T13:54:04.890" v="4142" actId="478"/>
          <ac:picMkLst>
            <pc:docMk/>
            <pc:sldMk cId="955894540" sldId="861"/>
            <ac:picMk id="5" creationId="{E4E22A31-FAF3-CB7D-9D63-8002EF1C289B}"/>
          </ac:picMkLst>
        </pc:picChg>
      </pc:sldChg>
      <pc:sldChg chg="addSp delSp modSp add mod">
        <pc:chgData name="Yoel Kortick" userId="167978f5-7f40-4909-85d5-d4149554ad4e" providerId="ADAL" clId="{AC0AA298-EED5-4A7B-8E9A-B03F65E33ABB}" dt="2024-07-05T05:23:18.078" v="8167" actId="113"/>
        <pc:sldMkLst>
          <pc:docMk/>
          <pc:sldMk cId="1923607506" sldId="862"/>
        </pc:sldMkLst>
        <pc:spChg chg="mod">
          <ac:chgData name="Yoel Kortick" userId="167978f5-7f40-4909-85d5-d4149554ad4e" providerId="ADAL" clId="{AC0AA298-EED5-4A7B-8E9A-B03F65E33ABB}" dt="2024-07-04T13:55:32.071" v="4178" actId="1036"/>
          <ac:spMkLst>
            <pc:docMk/>
            <pc:sldMk cId="1923607506" sldId="862"/>
            <ac:spMk id="4" creationId="{7607213B-A963-BD4C-C936-731C92C95FE4}"/>
          </ac:spMkLst>
        </pc:spChg>
        <pc:spChg chg="mod">
          <ac:chgData name="Yoel Kortick" userId="167978f5-7f40-4909-85d5-d4149554ad4e" providerId="ADAL" clId="{AC0AA298-EED5-4A7B-8E9A-B03F65E33ABB}" dt="2024-07-04T13:55:32.071" v="4178" actId="1036"/>
          <ac:spMkLst>
            <pc:docMk/>
            <pc:sldMk cId="1923607506" sldId="862"/>
            <ac:spMk id="7" creationId="{05DAA74D-9DA1-9084-B643-8374CDC50DFB}"/>
          </ac:spMkLst>
        </pc:spChg>
        <pc:spChg chg="mod">
          <ac:chgData name="Yoel Kortick" userId="167978f5-7f40-4909-85d5-d4149554ad4e" providerId="ADAL" clId="{AC0AA298-EED5-4A7B-8E9A-B03F65E33ABB}" dt="2024-07-04T13:46:06.862" v="4081" actId="20577"/>
          <ac:spMkLst>
            <pc:docMk/>
            <pc:sldMk cId="1923607506" sldId="862"/>
            <ac:spMk id="8" creationId="{46CD0D5E-B084-F05D-4522-D1704426F5F1}"/>
          </ac:spMkLst>
        </pc:spChg>
        <pc:spChg chg="mod">
          <ac:chgData name="Yoel Kortick" userId="167978f5-7f40-4909-85d5-d4149554ad4e" providerId="ADAL" clId="{AC0AA298-EED5-4A7B-8E9A-B03F65E33ABB}" dt="2024-07-05T04:50:44.585" v="7193"/>
          <ac:spMkLst>
            <pc:docMk/>
            <pc:sldMk cId="1923607506" sldId="862"/>
            <ac:spMk id="10" creationId="{4C5297D4-1A90-BA7E-1EA2-3486955EA032}"/>
          </ac:spMkLst>
        </pc:spChg>
        <pc:spChg chg="mod">
          <ac:chgData name="Yoel Kortick" userId="167978f5-7f40-4909-85d5-d4149554ad4e" providerId="ADAL" clId="{AC0AA298-EED5-4A7B-8E9A-B03F65E33ABB}" dt="2024-07-05T05:23:18.078" v="8167" actId="113"/>
          <ac:spMkLst>
            <pc:docMk/>
            <pc:sldMk cId="1923607506" sldId="862"/>
            <ac:spMk id="11" creationId="{1ACE3884-5DD3-4F86-13C6-FF34F1D35C8C}"/>
          </ac:spMkLst>
        </pc:spChg>
        <pc:picChg chg="del">
          <ac:chgData name="Yoel Kortick" userId="167978f5-7f40-4909-85d5-d4149554ad4e" providerId="ADAL" clId="{AC0AA298-EED5-4A7B-8E9A-B03F65E33ABB}" dt="2024-07-04T13:54:55.208" v="4151" actId="478"/>
          <ac:picMkLst>
            <pc:docMk/>
            <pc:sldMk cId="1923607506" sldId="862"/>
            <ac:picMk id="3" creationId="{E212182D-EB1E-6049-E3F9-0E9B85160AE2}"/>
          </ac:picMkLst>
        </pc:picChg>
        <pc:picChg chg="add mod ord">
          <ac:chgData name="Yoel Kortick" userId="167978f5-7f40-4909-85d5-d4149554ad4e" providerId="ADAL" clId="{AC0AA298-EED5-4A7B-8E9A-B03F65E33ABB}" dt="2024-07-04T13:55:32.071" v="4178" actId="1036"/>
          <ac:picMkLst>
            <pc:docMk/>
            <pc:sldMk cId="1923607506" sldId="862"/>
            <ac:picMk id="5" creationId="{E0D1E6C2-9913-2AEC-D3C6-BAED3BDDDF08}"/>
          </ac:picMkLst>
        </pc:picChg>
      </pc:sldChg>
      <pc:sldChg chg="addSp delSp modSp add mod">
        <pc:chgData name="Yoel Kortick" userId="167978f5-7f40-4909-85d5-d4149554ad4e" providerId="ADAL" clId="{AC0AA298-EED5-4A7B-8E9A-B03F65E33ABB}" dt="2024-07-05T04:50:44.585" v="7193"/>
        <pc:sldMkLst>
          <pc:docMk/>
          <pc:sldMk cId="2035316015" sldId="863"/>
        </pc:sldMkLst>
        <pc:spChg chg="mod">
          <ac:chgData name="Yoel Kortick" userId="167978f5-7f40-4909-85d5-d4149554ad4e" providerId="ADAL" clId="{AC0AA298-EED5-4A7B-8E9A-B03F65E33ABB}" dt="2024-07-04T13:56:35.664" v="4195" actId="14100"/>
          <ac:spMkLst>
            <pc:docMk/>
            <pc:sldMk cId="2035316015" sldId="863"/>
            <ac:spMk id="4" creationId="{7607213B-A963-BD4C-C936-731C92C95FE4}"/>
          </ac:spMkLst>
        </pc:spChg>
        <pc:spChg chg="mod">
          <ac:chgData name="Yoel Kortick" userId="167978f5-7f40-4909-85d5-d4149554ad4e" providerId="ADAL" clId="{AC0AA298-EED5-4A7B-8E9A-B03F65E33ABB}" dt="2024-07-04T13:46:10.840" v="4082" actId="20577"/>
          <ac:spMkLst>
            <pc:docMk/>
            <pc:sldMk cId="2035316015" sldId="863"/>
            <ac:spMk id="6" creationId="{49DDD0D6-E641-971B-8890-BFCA11371A99}"/>
          </ac:spMkLst>
        </pc:spChg>
        <pc:spChg chg="mod">
          <ac:chgData name="Yoel Kortick" userId="167978f5-7f40-4909-85d5-d4149554ad4e" providerId="ADAL" clId="{AC0AA298-EED5-4A7B-8E9A-B03F65E33ABB}" dt="2024-07-04T13:56:30.385" v="4194" actId="1036"/>
          <ac:spMkLst>
            <pc:docMk/>
            <pc:sldMk cId="2035316015" sldId="863"/>
            <ac:spMk id="7" creationId="{05DAA74D-9DA1-9084-B643-8374CDC50DFB}"/>
          </ac:spMkLst>
        </pc:spChg>
        <pc:spChg chg="mod">
          <ac:chgData name="Yoel Kortick" userId="167978f5-7f40-4909-85d5-d4149554ad4e" providerId="ADAL" clId="{AC0AA298-EED5-4A7B-8E9A-B03F65E33ABB}" dt="2024-07-05T04:50:44.585" v="7193"/>
          <ac:spMkLst>
            <pc:docMk/>
            <pc:sldMk cId="2035316015" sldId="863"/>
            <ac:spMk id="10" creationId="{4C5297D4-1A90-BA7E-1EA2-3486955EA032}"/>
          </ac:spMkLst>
        </pc:spChg>
        <pc:spChg chg="mod">
          <ac:chgData name="Yoel Kortick" userId="167978f5-7f40-4909-85d5-d4149554ad4e" providerId="ADAL" clId="{AC0AA298-EED5-4A7B-8E9A-B03F65E33ABB}" dt="2024-07-04T14:07:44.398" v="4229" actId="20577"/>
          <ac:spMkLst>
            <pc:docMk/>
            <pc:sldMk cId="2035316015" sldId="863"/>
            <ac:spMk id="11" creationId="{1ACE3884-5DD3-4F86-13C6-FF34F1D35C8C}"/>
          </ac:spMkLst>
        </pc:spChg>
        <pc:picChg chg="add mod ord">
          <ac:chgData name="Yoel Kortick" userId="167978f5-7f40-4909-85d5-d4149554ad4e" providerId="ADAL" clId="{AC0AA298-EED5-4A7B-8E9A-B03F65E33ABB}" dt="2024-07-04T13:56:37.985" v="4196" actId="208"/>
          <ac:picMkLst>
            <pc:docMk/>
            <pc:sldMk cId="2035316015" sldId="863"/>
            <ac:picMk id="3" creationId="{DA5B1733-CBA9-DF13-BC3F-28AA3D0CDEB6}"/>
          </ac:picMkLst>
        </pc:picChg>
        <pc:picChg chg="del">
          <ac:chgData name="Yoel Kortick" userId="167978f5-7f40-4909-85d5-d4149554ad4e" providerId="ADAL" clId="{AC0AA298-EED5-4A7B-8E9A-B03F65E33ABB}" dt="2024-07-04T13:56:19.669" v="4179" actId="478"/>
          <ac:picMkLst>
            <pc:docMk/>
            <pc:sldMk cId="2035316015" sldId="863"/>
            <ac:picMk id="5" creationId="{B00295B9-61E6-A584-1A7E-89EF91B72A48}"/>
          </ac:picMkLst>
        </pc:picChg>
      </pc:sldChg>
      <pc:sldChg chg="addSp delSp modSp add mod">
        <pc:chgData name="Yoel Kortick" userId="167978f5-7f40-4909-85d5-d4149554ad4e" providerId="ADAL" clId="{AC0AA298-EED5-4A7B-8E9A-B03F65E33ABB}" dt="2024-07-05T04:50:44.585" v="7193"/>
        <pc:sldMkLst>
          <pc:docMk/>
          <pc:sldMk cId="2101871376" sldId="864"/>
        </pc:sldMkLst>
        <pc:spChg chg="add mod">
          <ac:chgData name="Yoel Kortick" userId="167978f5-7f40-4909-85d5-d4149554ad4e" providerId="ADAL" clId="{AC0AA298-EED5-4A7B-8E9A-B03F65E33ABB}" dt="2024-07-05T02:50:56.108" v="5110"/>
          <ac:spMkLst>
            <pc:docMk/>
            <pc:sldMk cId="2101871376" sldId="864"/>
            <ac:spMk id="2" creationId="{BA6EE933-EC5C-F08C-A4CB-12588379D463}"/>
          </ac:spMkLst>
        </pc:spChg>
        <pc:spChg chg="mod">
          <ac:chgData name="Yoel Kortick" userId="167978f5-7f40-4909-85d5-d4149554ad4e" providerId="ADAL" clId="{AC0AA298-EED5-4A7B-8E9A-B03F65E33ABB}" dt="2024-07-04T14:08:09.704" v="4245" actId="14100"/>
          <ac:spMkLst>
            <pc:docMk/>
            <pc:sldMk cId="2101871376" sldId="864"/>
            <ac:spMk id="4" creationId="{7607213B-A963-BD4C-C936-731C92C95FE4}"/>
          </ac:spMkLst>
        </pc:spChg>
        <pc:spChg chg="mod">
          <ac:chgData name="Yoel Kortick" userId="167978f5-7f40-4909-85d5-d4149554ad4e" providerId="ADAL" clId="{AC0AA298-EED5-4A7B-8E9A-B03F65E33ABB}" dt="2024-07-04T13:46:14.997" v="4083" actId="20577"/>
          <ac:spMkLst>
            <pc:docMk/>
            <pc:sldMk cId="2101871376" sldId="864"/>
            <ac:spMk id="6" creationId="{23D72501-1C8D-D366-F34A-72E8676FA2BB}"/>
          </ac:spMkLst>
        </pc:spChg>
        <pc:spChg chg="mod">
          <ac:chgData name="Yoel Kortick" userId="167978f5-7f40-4909-85d5-d4149554ad4e" providerId="ADAL" clId="{AC0AA298-EED5-4A7B-8E9A-B03F65E33ABB}" dt="2024-07-04T14:08:03.850" v="4243" actId="1076"/>
          <ac:spMkLst>
            <pc:docMk/>
            <pc:sldMk cId="2101871376" sldId="864"/>
            <ac:spMk id="7" creationId="{05DAA74D-9DA1-9084-B643-8374CDC50DFB}"/>
          </ac:spMkLst>
        </pc:spChg>
        <pc:spChg chg="add mod">
          <ac:chgData name="Yoel Kortick" userId="167978f5-7f40-4909-85d5-d4149554ad4e" providerId="ADAL" clId="{AC0AA298-EED5-4A7B-8E9A-B03F65E33ABB}" dt="2024-07-04T14:08:00.878" v="4242" actId="1038"/>
          <ac:spMkLst>
            <pc:docMk/>
            <pc:sldMk cId="2101871376" sldId="864"/>
            <ac:spMk id="8" creationId="{532D3A54-9DAD-12CB-6BE7-C5CF8CA26595}"/>
          </ac:spMkLst>
        </pc:spChg>
        <pc:spChg chg="mod">
          <ac:chgData name="Yoel Kortick" userId="167978f5-7f40-4909-85d5-d4149554ad4e" providerId="ADAL" clId="{AC0AA298-EED5-4A7B-8E9A-B03F65E33ABB}" dt="2024-07-05T04:50:44.585" v="7193"/>
          <ac:spMkLst>
            <pc:docMk/>
            <pc:sldMk cId="2101871376" sldId="864"/>
            <ac:spMk id="10" creationId="{4C5297D4-1A90-BA7E-1EA2-3486955EA032}"/>
          </ac:spMkLst>
        </pc:spChg>
        <pc:spChg chg="mod">
          <ac:chgData name="Yoel Kortick" userId="167978f5-7f40-4909-85d5-d4149554ad4e" providerId="ADAL" clId="{AC0AA298-EED5-4A7B-8E9A-B03F65E33ABB}" dt="2024-07-04T14:07:51.570" v="4233"/>
          <ac:spMkLst>
            <pc:docMk/>
            <pc:sldMk cId="2101871376" sldId="864"/>
            <ac:spMk id="11" creationId="{1ACE3884-5DD3-4F86-13C6-FF34F1D35C8C}"/>
          </ac:spMkLst>
        </pc:spChg>
        <pc:picChg chg="del">
          <ac:chgData name="Yoel Kortick" userId="167978f5-7f40-4909-85d5-d4149554ad4e" providerId="ADAL" clId="{AC0AA298-EED5-4A7B-8E9A-B03F65E33ABB}" dt="2024-07-04T13:56:50.002" v="4200" actId="478"/>
          <ac:picMkLst>
            <pc:docMk/>
            <pc:sldMk cId="2101871376" sldId="864"/>
            <ac:picMk id="3" creationId="{6B083BBC-6BCA-2A52-F4D9-16F38DB16D07}"/>
          </ac:picMkLst>
        </pc:picChg>
        <pc:picChg chg="add mod ord">
          <ac:chgData name="Yoel Kortick" userId="167978f5-7f40-4909-85d5-d4149554ad4e" providerId="ADAL" clId="{AC0AA298-EED5-4A7B-8E9A-B03F65E33ABB}" dt="2024-07-04T14:07:55.737" v="4235" actId="1076"/>
          <ac:picMkLst>
            <pc:docMk/>
            <pc:sldMk cId="2101871376" sldId="864"/>
            <ac:picMk id="5" creationId="{F95C6B18-3F34-350B-CF19-3AEB5207A94B}"/>
          </ac:picMkLst>
        </pc:picChg>
        <pc:cxnChg chg="add mod">
          <ac:chgData name="Yoel Kortick" userId="167978f5-7f40-4909-85d5-d4149554ad4e" providerId="ADAL" clId="{AC0AA298-EED5-4A7B-8E9A-B03F65E33ABB}" dt="2024-07-05T02:50:56.108" v="5110"/>
          <ac:cxnSpMkLst>
            <pc:docMk/>
            <pc:sldMk cId="2101871376" sldId="864"/>
            <ac:cxnSpMk id="3" creationId="{F629EBA8-8505-71DF-8281-172B5DB4BCFB}"/>
          </ac:cxnSpMkLst>
        </pc:cxnChg>
      </pc:sldChg>
      <pc:sldChg chg="addSp modSp add mod">
        <pc:chgData name="Yoel Kortick" userId="167978f5-7f40-4909-85d5-d4149554ad4e" providerId="ADAL" clId="{AC0AA298-EED5-4A7B-8E9A-B03F65E33ABB}" dt="2024-07-05T04:59:15.494" v="7656" actId="11529"/>
        <pc:sldMkLst>
          <pc:docMk/>
          <pc:sldMk cId="2470152550" sldId="865"/>
        </pc:sldMkLst>
        <pc:spChg chg="add">
          <ac:chgData name="Yoel Kortick" userId="167978f5-7f40-4909-85d5-d4149554ad4e" providerId="ADAL" clId="{AC0AA298-EED5-4A7B-8E9A-B03F65E33ABB}" dt="2024-07-05T04:59:15.494" v="7656" actId="11529"/>
          <ac:spMkLst>
            <pc:docMk/>
            <pc:sldMk cId="2470152550" sldId="865"/>
            <ac:spMk id="2" creationId="{E26C75CA-2ACA-3F82-8C6B-B93E00F40455}"/>
          </ac:spMkLst>
        </pc:spChg>
        <pc:spChg chg="mod">
          <ac:chgData name="Yoel Kortick" userId="167978f5-7f40-4909-85d5-d4149554ad4e" providerId="ADAL" clId="{AC0AA298-EED5-4A7B-8E9A-B03F65E33ABB}" dt="2024-07-05T04:58:59.903" v="7655" actId="20577"/>
          <ac:spMkLst>
            <pc:docMk/>
            <pc:sldMk cId="2470152550" sldId="865"/>
            <ac:spMk id="11" creationId="{1ACE3884-5DD3-4F86-13C6-FF34F1D35C8C}"/>
          </ac:spMkLst>
        </pc:spChg>
        <pc:picChg chg="add mod">
          <ac:chgData name="Yoel Kortick" userId="167978f5-7f40-4909-85d5-d4149554ad4e" providerId="ADAL" clId="{AC0AA298-EED5-4A7B-8E9A-B03F65E33ABB}" dt="2024-07-04T14:28:22.759" v="4352" actId="208"/>
          <ac:picMkLst>
            <pc:docMk/>
            <pc:sldMk cId="2470152550" sldId="865"/>
            <ac:picMk id="3" creationId="{CEB0672D-27CE-A1F7-B268-E08FE7025A58}"/>
          </ac:picMkLst>
        </pc:picChg>
      </pc:sldChg>
      <pc:sldChg chg="addSp delSp modSp add mod">
        <pc:chgData name="Yoel Kortick" userId="167978f5-7f40-4909-85d5-d4149554ad4e" providerId="ADAL" clId="{AC0AA298-EED5-4A7B-8E9A-B03F65E33ABB}" dt="2024-07-05T05:15:37.012" v="8131"/>
        <pc:sldMkLst>
          <pc:docMk/>
          <pc:sldMk cId="3925604203" sldId="866"/>
        </pc:sldMkLst>
        <pc:spChg chg="mod">
          <ac:chgData name="Yoel Kortick" userId="167978f5-7f40-4909-85d5-d4149554ad4e" providerId="ADAL" clId="{AC0AA298-EED5-4A7B-8E9A-B03F65E33ABB}" dt="2024-07-05T02:22:11.301" v="4398" actId="14100"/>
          <ac:spMkLst>
            <pc:docMk/>
            <pc:sldMk cId="3925604203" sldId="866"/>
            <ac:spMk id="2" creationId="{B86A9D2F-02ED-0FEC-601C-1D164B30CB89}"/>
          </ac:spMkLst>
        </pc:spChg>
        <pc:spChg chg="mod">
          <ac:chgData name="Yoel Kortick" userId="167978f5-7f40-4909-85d5-d4149554ad4e" providerId="ADAL" clId="{AC0AA298-EED5-4A7B-8E9A-B03F65E33ABB}" dt="2024-07-05T02:22:17.779" v="4400" actId="14100"/>
          <ac:spMkLst>
            <pc:docMk/>
            <pc:sldMk cId="3925604203" sldId="866"/>
            <ac:spMk id="4" creationId="{7607213B-A963-BD4C-C936-731C92C95FE4}"/>
          </ac:spMkLst>
        </pc:spChg>
        <pc:spChg chg="del mod">
          <ac:chgData name="Yoel Kortick" userId="167978f5-7f40-4909-85d5-d4149554ad4e" providerId="ADAL" clId="{AC0AA298-EED5-4A7B-8E9A-B03F65E33ABB}" dt="2024-07-05T02:22:24.550" v="4402" actId="478"/>
          <ac:spMkLst>
            <pc:docMk/>
            <pc:sldMk cId="3925604203" sldId="866"/>
            <ac:spMk id="6" creationId="{5A871B06-1565-6201-2DBC-0CCC99078A34}"/>
          </ac:spMkLst>
        </pc:spChg>
        <pc:spChg chg="add mod">
          <ac:chgData name="Yoel Kortick" userId="167978f5-7f40-4909-85d5-d4149554ad4e" providerId="ADAL" clId="{AC0AA298-EED5-4A7B-8E9A-B03F65E33ABB}" dt="2024-07-05T02:22:54.770" v="4434" actId="208"/>
          <ac:spMkLst>
            <pc:docMk/>
            <pc:sldMk cId="3925604203" sldId="866"/>
            <ac:spMk id="8" creationId="{B191A5AC-ADDE-6F44-067E-50B03CCCA751}"/>
          </ac:spMkLst>
        </pc:spChg>
        <pc:spChg chg="add mod">
          <ac:chgData name="Yoel Kortick" userId="167978f5-7f40-4909-85d5-d4149554ad4e" providerId="ADAL" clId="{AC0AA298-EED5-4A7B-8E9A-B03F65E33ABB}" dt="2024-07-05T05:15:37.012" v="8131"/>
          <ac:spMkLst>
            <pc:docMk/>
            <pc:sldMk cId="3925604203" sldId="866"/>
            <ac:spMk id="14" creationId="{47818DFA-58B4-8A7A-524B-AD54725749F0}"/>
          </ac:spMkLst>
        </pc:spChg>
        <pc:picChg chg="del">
          <ac:chgData name="Yoel Kortick" userId="167978f5-7f40-4909-85d5-d4149554ad4e" providerId="ADAL" clId="{AC0AA298-EED5-4A7B-8E9A-B03F65E33ABB}" dt="2024-07-05T02:21:55.519" v="4356" actId="478"/>
          <ac:picMkLst>
            <pc:docMk/>
            <pc:sldMk cId="3925604203" sldId="866"/>
            <ac:picMk id="5" creationId="{C4AAAE9A-9FE4-C5FE-3C2A-A99A7ABE2BEA}"/>
          </ac:picMkLst>
        </pc:picChg>
        <pc:picChg chg="add mod ord">
          <ac:chgData name="Yoel Kortick" userId="167978f5-7f40-4909-85d5-d4149554ad4e" providerId="ADAL" clId="{AC0AA298-EED5-4A7B-8E9A-B03F65E33ABB}" dt="2024-07-05T02:23:06.970" v="4436" actId="208"/>
          <ac:picMkLst>
            <pc:docMk/>
            <pc:sldMk cId="3925604203" sldId="866"/>
            <ac:picMk id="7" creationId="{3C5618DA-A38C-24B6-B9D9-9AF11DA0E26A}"/>
          </ac:picMkLst>
        </pc:picChg>
        <pc:cxnChg chg="add">
          <ac:chgData name="Yoel Kortick" userId="167978f5-7f40-4909-85d5-d4149554ad4e" providerId="ADAL" clId="{AC0AA298-EED5-4A7B-8E9A-B03F65E33ABB}" dt="2024-07-05T02:22:59.958" v="4435" actId="11529"/>
          <ac:cxnSpMkLst>
            <pc:docMk/>
            <pc:sldMk cId="3925604203" sldId="866"/>
            <ac:cxnSpMk id="13" creationId="{D748B71E-C1FC-4B32-B987-39A47F5BB82E}"/>
          </ac:cxnSpMkLst>
        </pc:cxnChg>
      </pc:sldChg>
      <pc:sldChg chg="addSp delSp modSp add mod">
        <pc:chgData name="Yoel Kortick" userId="167978f5-7f40-4909-85d5-d4149554ad4e" providerId="ADAL" clId="{AC0AA298-EED5-4A7B-8E9A-B03F65E33ABB}" dt="2024-07-05T05:15:33.053" v="8130"/>
        <pc:sldMkLst>
          <pc:docMk/>
          <pc:sldMk cId="997723737" sldId="867"/>
        </pc:sldMkLst>
        <pc:spChg chg="add mod">
          <ac:chgData name="Yoel Kortick" userId="167978f5-7f40-4909-85d5-d4149554ad4e" providerId="ADAL" clId="{AC0AA298-EED5-4A7B-8E9A-B03F65E33ABB}" dt="2024-07-05T02:30:19.737" v="4490" actId="1035"/>
          <ac:spMkLst>
            <pc:docMk/>
            <pc:sldMk cId="997723737" sldId="867"/>
            <ac:spMk id="2" creationId="{E9200276-1766-7679-5BCA-149B22D1B0A7}"/>
          </ac:spMkLst>
        </pc:spChg>
        <pc:spChg chg="del">
          <ac:chgData name="Yoel Kortick" userId="167978f5-7f40-4909-85d5-d4149554ad4e" providerId="ADAL" clId="{AC0AA298-EED5-4A7B-8E9A-B03F65E33ABB}" dt="2024-07-05T02:23:32.499" v="4441" actId="478"/>
          <ac:spMkLst>
            <pc:docMk/>
            <pc:sldMk cId="997723737" sldId="867"/>
            <ac:spMk id="4" creationId="{7607213B-A963-BD4C-C936-731C92C95FE4}"/>
          </ac:spMkLst>
        </pc:spChg>
        <pc:spChg chg="add mod">
          <ac:chgData name="Yoel Kortick" userId="167978f5-7f40-4909-85d5-d4149554ad4e" providerId="ADAL" clId="{AC0AA298-EED5-4A7B-8E9A-B03F65E33ABB}" dt="2024-07-05T02:30:14.509" v="4485" actId="14100"/>
          <ac:spMkLst>
            <pc:docMk/>
            <pc:sldMk cId="997723737" sldId="867"/>
            <ac:spMk id="5" creationId="{4D384D76-4EEB-53A5-ECBA-A7E1012D36E1}"/>
          </ac:spMkLst>
        </pc:spChg>
        <pc:spChg chg="del mod">
          <ac:chgData name="Yoel Kortick" userId="167978f5-7f40-4909-85d5-d4149554ad4e" providerId="ADAL" clId="{AC0AA298-EED5-4A7B-8E9A-B03F65E33ABB}" dt="2024-07-05T02:23:31.301" v="4440" actId="478"/>
          <ac:spMkLst>
            <pc:docMk/>
            <pc:sldMk cId="997723737" sldId="867"/>
            <ac:spMk id="6" creationId="{5A871B06-1565-6201-2DBC-0CCC99078A34}"/>
          </ac:spMkLst>
        </pc:spChg>
        <pc:spChg chg="add mod">
          <ac:chgData name="Yoel Kortick" userId="167978f5-7f40-4909-85d5-d4149554ad4e" providerId="ADAL" clId="{AC0AA298-EED5-4A7B-8E9A-B03F65E33ABB}" dt="2024-07-05T02:30:02.181" v="4481" actId="20577"/>
          <ac:spMkLst>
            <pc:docMk/>
            <pc:sldMk cId="997723737" sldId="867"/>
            <ac:spMk id="7" creationId="{1415A632-9B30-DA7B-B731-983F32842585}"/>
          </ac:spMkLst>
        </pc:spChg>
        <pc:spChg chg="add mod">
          <ac:chgData name="Yoel Kortick" userId="167978f5-7f40-4909-85d5-d4149554ad4e" providerId="ADAL" clId="{AC0AA298-EED5-4A7B-8E9A-B03F65E33ABB}" dt="2024-07-05T05:15:33.053" v="8130"/>
          <ac:spMkLst>
            <pc:docMk/>
            <pc:sldMk cId="997723737" sldId="867"/>
            <ac:spMk id="15" creationId="{DB3F0FB3-D2FE-4B59-6478-BDCA8E58F135}"/>
          </ac:spMkLst>
        </pc:spChg>
        <pc:picChg chg="del">
          <ac:chgData name="Yoel Kortick" userId="167978f5-7f40-4909-85d5-d4149554ad4e" providerId="ADAL" clId="{AC0AA298-EED5-4A7B-8E9A-B03F65E33ABB}" dt="2024-07-05T02:23:27.737" v="4438" actId="478"/>
          <ac:picMkLst>
            <pc:docMk/>
            <pc:sldMk cId="997723737" sldId="867"/>
            <ac:picMk id="3" creationId="{310E4399-D00B-F82A-46FC-4EC481A77F7F}"/>
          </ac:picMkLst>
        </pc:picChg>
        <pc:picChg chg="add mod ord">
          <ac:chgData name="Yoel Kortick" userId="167978f5-7f40-4909-85d5-d4149554ad4e" providerId="ADAL" clId="{AC0AA298-EED5-4A7B-8E9A-B03F65E33ABB}" dt="2024-07-05T02:30:08.556" v="4483" actId="208"/>
          <ac:picMkLst>
            <pc:docMk/>
            <pc:sldMk cId="997723737" sldId="867"/>
            <ac:picMk id="13" creationId="{B7DFFA93-0BCD-D01D-F4D4-284DD86F392F}"/>
          </ac:picMkLst>
        </pc:picChg>
        <pc:cxnChg chg="add mod">
          <ac:chgData name="Yoel Kortick" userId="167978f5-7f40-4909-85d5-d4149554ad4e" providerId="ADAL" clId="{AC0AA298-EED5-4A7B-8E9A-B03F65E33ABB}" dt="2024-07-05T02:30:06.274" v="4482" actId="14100"/>
          <ac:cxnSpMkLst>
            <pc:docMk/>
            <pc:sldMk cId="997723737" sldId="867"/>
            <ac:cxnSpMk id="8" creationId="{3CC52BB7-9ED3-E413-7B22-8C5431D0EBC6}"/>
          </ac:cxnSpMkLst>
        </pc:cxnChg>
      </pc:sldChg>
      <pc:sldChg chg="addSp delSp modSp add mod">
        <pc:chgData name="Yoel Kortick" userId="167978f5-7f40-4909-85d5-d4149554ad4e" providerId="ADAL" clId="{AC0AA298-EED5-4A7B-8E9A-B03F65E33ABB}" dt="2024-07-05T05:15:29.788" v="8129"/>
        <pc:sldMkLst>
          <pc:docMk/>
          <pc:sldMk cId="2767967639" sldId="868"/>
        </pc:sldMkLst>
        <pc:spChg chg="add mod">
          <ac:chgData name="Yoel Kortick" userId="167978f5-7f40-4909-85d5-d4149554ad4e" providerId="ADAL" clId="{AC0AA298-EED5-4A7B-8E9A-B03F65E33ABB}" dt="2024-07-05T02:30:59.593" v="4494" actId="14100"/>
          <ac:spMkLst>
            <pc:docMk/>
            <pc:sldMk cId="2767967639" sldId="868"/>
            <ac:spMk id="2" creationId="{71136E19-2996-2F8B-2BF0-A7D6BF9339D1}"/>
          </ac:spMkLst>
        </pc:spChg>
        <pc:spChg chg="add mod">
          <ac:chgData name="Yoel Kortick" userId="167978f5-7f40-4909-85d5-d4149554ad4e" providerId="ADAL" clId="{AC0AA298-EED5-4A7B-8E9A-B03F65E33ABB}" dt="2024-07-05T02:31:10.455" v="4500" actId="14100"/>
          <ac:spMkLst>
            <pc:docMk/>
            <pc:sldMk cId="2767967639" sldId="868"/>
            <ac:spMk id="3" creationId="{C978C0FE-364A-6146-F4C4-47E5DB604A2E}"/>
          </ac:spMkLst>
        </pc:spChg>
        <pc:spChg chg="del">
          <ac:chgData name="Yoel Kortick" userId="167978f5-7f40-4909-85d5-d4149554ad4e" providerId="ADAL" clId="{AC0AA298-EED5-4A7B-8E9A-B03F65E33ABB}" dt="2024-07-05T02:23:44.867" v="4445" actId="478"/>
          <ac:spMkLst>
            <pc:docMk/>
            <pc:sldMk cId="2767967639" sldId="868"/>
            <ac:spMk id="4" creationId="{7607213B-A963-BD4C-C936-731C92C95FE4}"/>
          </ac:spMkLst>
        </pc:spChg>
        <pc:spChg chg="add mod">
          <ac:chgData name="Yoel Kortick" userId="167978f5-7f40-4909-85d5-d4149554ad4e" providerId="ADAL" clId="{AC0AA298-EED5-4A7B-8E9A-B03F65E33ABB}" dt="2024-07-05T02:31:19.014" v="4502" actId="1076"/>
          <ac:spMkLst>
            <pc:docMk/>
            <pc:sldMk cId="2767967639" sldId="868"/>
            <ac:spMk id="5" creationId="{7EEE658A-EEE1-BF98-CC3A-482E2FCF1F11}"/>
          </ac:spMkLst>
        </pc:spChg>
        <pc:spChg chg="del">
          <ac:chgData name="Yoel Kortick" userId="167978f5-7f40-4909-85d5-d4149554ad4e" providerId="ADAL" clId="{AC0AA298-EED5-4A7B-8E9A-B03F65E33ABB}" dt="2024-07-05T02:23:46.587" v="4446" actId="478"/>
          <ac:spMkLst>
            <pc:docMk/>
            <pc:sldMk cId="2767967639" sldId="868"/>
            <ac:spMk id="6" creationId="{5A871B06-1565-6201-2DBC-0CCC99078A34}"/>
          </ac:spMkLst>
        </pc:spChg>
        <pc:spChg chg="add mod">
          <ac:chgData name="Yoel Kortick" userId="167978f5-7f40-4909-85d5-d4149554ad4e" providerId="ADAL" clId="{AC0AA298-EED5-4A7B-8E9A-B03F65E33ABB}" dt="2024-07-05T05:15:29.788" v="8129"/>
          <ac:spMkLst>
            <pc:docMk/>
            <pc:sldMk cId="2767967639" sldId="868"/>
            <ac:spMk id="14" creationId="{496E1D4C-B4F2-A028-793E-C7CCF622B3B7}"/>
          </ac:spMkLst>
        </pc:spChg>
        <pc:picChg chg="del">
          <ac:chgData name="Yoel Kortick" userId="167978f5-7f40-4909-85d5-d4149554ad4e" providerId="ADAL" clId="{AC0AA298-EED5-4A7B-8E9A-B03F65E33ABB}" dt="2024-07-05T02:23:43.391" v="4444" actId="478"/>
          <ac:picMkLst>
            <pc:docMk/>
            <pc:sldMk cId="2767967639" sldId="868"/>
            <ac:picMk id="8" creationId="{8AA03ED1-7903-80AD-958C-8E20300BB28E}"/>
          </ac:picMkLst>
        </pc:picChg>
        <pc:picChg chg="add mod ord">
          <ac:chgData name="Yoel Kortick" userId="167978f5-7f40-4909-85d5-d4149554ad4e" providerId="ADAL" clId="{AC0AA298-EED5-4A7B-8E9A-B03F65E33ABB}" dt="2024-07-05T02:31:13.881" v="4501" actId="208"/>
          <ac:picMkLst>
            <pc:docMk/>
            <pc:sldMk cId="2767967639" sldId="868"/>
            <ac:picMk id="13" creationId="{AD007070-D64D-97C6-62A0-BAE05C40B034}"/>
          </ac:picMkLst>
        </pc:picChg>
        <pc:cxnChg chg="add mod">
          <ac:chgData name="Yoel Kortick" userId="167978f5-7f40-4909-85d5-d4149554ad4e" providerId="ADAL" clId="{AC0AA298-EED5-4A7B-8E9A-B03F65E33ABB}" dt="2024-07-05T02:31:19.014" v="4502" actId="1076"/>
          <ac:cxnSpMkLst>
            <pc:docMk/>
            <pc:sldMk cId="2767967639" sldId="868"/>
            <ac:cxnSpMk id="7" creationId="{12768B87-1449-614F-E540-C4D847C3E059}"/>
          </ac:cxnSpMkLst>
        </pc:cxnChg>
      </pc:sldChg>
      <pc:sldChg chg="addSp delSp modSp add mod">
        <pc:chgData name="Yoel Kortick" userId="167978f5-7f40-4909-85d5-d4149554ad4e" providerId="ADAL" clId="{AC0AA298-EED5-4A7B-8E9A-B03F65E33ABB}" dt="2024-07-05T05:15:26.485" v="8128"/>
        <pc:sldMkLst>
          <pc:docMk/>
          <pc:sldMk cId="796258114" sldId="869"/>
        </pc:sldMkLst>
        <pc:spChg chg="add mod">
          <ac:chgData name="Yoel Kortick" userId="167978f5-7f40-4909-85d5-d4149554ad4e" providerId="ADAL" clId="{AC0AA298-EED5-4A7B-8E9A-B03F65E33ABB}" dt="2024-07-05T02:33:15.666" v="4508" actId="14100"/>
          <ac:spMkLst>
            <pc:docMk/>
            <pc:sldMk cId="796258114" sldId="869"/>
            <ac:spMk id="2" creationId="{5CC1A095-BD44-8743-02AC-CBC2B5CCFDB6}"/>
          </ac:spMkLst>
        </pc:spChg>
        <pc:spChg chg="add mod">
          <ac:chgData name="Yoel Kortick" userId="167978f5-7f40-4909-85d5-d4149554ad4e" providerId="ADAL" clId="{AC0AA298-EED5-4A7B-8E9A-B03F65E33ABB}" dt="2024-07-05T02:33:18.417" v="4509" actId="14100"/>
          <ac:spMkLst>
            <pc:docMk/>
            <pc:sldMk cId="796258114" sldId="869"/>
            <ac:spMk id="3" creationId="{3A029354-DEE6-90BD-1972-4F7D4447BAE7}"/>
          </ac:spMkLst>
        </pc:spChg>
        <pc:spChg chg="del">
          <ac:chgData name="Yoel Kortick" userId="167978f5-7f40-4909-85d5-d4149554ad4e" providerId="ADAL" clId="{AC0AA298-EED5-4A7B-8E9A-B03F65E33ABB}" dt="2024-07-05T02:23:55.698" v="4450" actId="478"/>
          <ac:spMkLst>
            <pc:docMk/>
            <pc:sldMk cId="796258114" sldId="869"/>
            <ac:spMk id="4" creationId="{7607213B-A963-BD4C-C936-731C92C95FE4}"/>
          </ac:spMkLst>
        </pc:spChg>
        <pc:spChg chg="add mod">
          <ac:chgData name="Yoel Kortick" userId="167978f5-7f40-4909-85d5-d4149554ad4e" providerId="ADAL" clId="{AC0AA298-EED5-4A7B-8E9A-B03F65E33ABB}" dt="2024-07-05T02:33:23.295" v="4512" actId="20577"/>
          <ac:spMkLst>
            <pc:docMk/>
            <pc:sldMk cId="796258114" sldId="869"/>
            <ac:spMk id="5" creationId="{A1A2C64C-3FDE-E3CB-91BA-D8F81E7002CC}"/>
          </ac:spMkLst>
        </pc:spChg>
        <pc:spChg chg="del">
          <ac:chgData name="Yoel Kortick" userId="167978f5-7f40-4909-85d5-d4149554ad4e" providerId="ADAL" clId="{AC0AA298-EED5-4A7B-8E9A-B03F65E33ABB}" dt="2024-07-05T02:23:56.802" v="4451" actId="478"/>
          <ac:spMkLst>
            <pc:docMk/>
            <pc:sldMk cId="796258114" sldId="869"/>
            <ac:spMk id="6" creationId="{5A871B06-1565-6201-2DBC-0CCC99078A34}"/>
          </ac:spMkLst>
        </pc:spChg>
        <pc:spChg chg="mod">
          <ac:chgData name="Yoel Kortick" userId="167978f5-7f40-4909-85d5-d4149554ad4e" providerId="ADAL" clId="{AC0AA298-EED5-4A7B-8E9A-B03F65E33ABB}" dt="2024-07-05T05:13:46.658" v="8034"/>
          <ac:spMkLst>
            <pc:docMk/>
            <pc:sldMk cId="796258114" sldId="869"/>
            <ac:spMk id="11" creationId="{1ACE3884-5DD3-4F86-13C6-FF34F1D35C8C}"/>
          </ac:spMkLst>
        </pc:spChg>
        <pc:spChg chg="add mod">
          <ac:chgData name="Yoel Kortick" userId="167978f5-7f40-4909-85d5-d4149554ad4e" providerId="ADAL" clId="{AC0AA298-EED5-4A7B-8E9A-B03F65E33ABB}" dt="2024-07-05T05:15:26.485" v="8128"/>
          <ac:spMkLst>
            <pc:docMk/>
            <pc:sldMk cId="796258114" sldId="869"/>
            <ac:spMk id="14" creationId="{FC7E8A84-7F4C-53BF-973E-AB9EB2A5A504}"/>
          </ac:spMkLst>
        </pc:spChg>
        <pc:picChg chg="add mod ord">
          <ac:chgData name="Yoel Kortick" userId="167978f5-7f40-4909-85d5-d4149554ad4e" providerId="ADAL" clId="{AC0AA298-EED5-4A7B-8E9A-B03F65E33ABB}" dt="2024-07-05T02:33:41.223" v="4514" actId="208"/>
          <ac:picMkLst>
            <pc:docMk/>
            <pc:sldMk cId="796258114" sldId="869"/>
            <ac:picMk id="12" creationId="{CF514630-E565-3B07-0CDA-F0802950926B}"/>
          </ac:picMkLst>
        </pc:picChg>
        <pc:picChg chg="del">
          <ac:chgData name="Yoel Kortick" userId="167978f5-7f40-4909-85d5-d4149554ad4e" providerId="ADAL" clId="{AC0AA298-EED5-4A7B-8E9A-B03F65E33ABB}" dt="2024-07-05T02:23:54.463" v="4449" actId="478"/>
          <ac:picMkLst>
            <pc:docMk/>
            <pc:sldMk cId="796258114" sldId="869"/>
            <ac:picMk id="13" creationId="{D934E5FD-9B0B-DC9D-A2C4-FCFD61099E07}"/>
          </ac:picMkLst>
        </pc:picChg>
        <pc:cxnChg chg="add mod">
          <ac:chgData name="Yoel Kortick" userId="167978f5-7f40-4909-85d5-d4149554ad4e" providerId="ADAL" clId="{AC0AA298-EED5-4A7B-8E9A-B03F65E33ABB}" dt="2024-07-05T02:33:26.268" v="4513" actId="1076"/>
          <ac:cxnSpMkLst>
            <pc:docMk/>
            <pc:sldMk cId="796258114" sldId="869"/>
            <ac:cxnSpMk id="7" creationId="{0EE51545-A892-784C-AAE8-E108096BD8E6}"/>
          </ac:cxnSpMkLst>
        </pc:cxnChg>
      </pc:sldChg>
      <pc:sldChg chg="addSp delSp modSp add mod">
        <pc:chgData name="Yoel Kortick" userId="167978f5-7f40-4909-85d5-d4149554ad4e" providerId="ADAL" clId="{AC0AA298-EED5-4A7B-8E9A-B03F65E33ABB}" dt="2024-07-05T05:15:22.528" v="8127"/>
        <pc:sldMkLst>
          <pc:docMk/>
          <pc:sldMk cId="583574960" sldId="870"/>
        </pc:sldMkLst>
        <pc:spChg chg="add mod">
          <ac:chgData name="Yoel Kortick" userId="167978f5-7f40-4909-85d5-d4149554ad4e" providerId="ADAL" clId="{AC0AA298-EED5-4A7B-8E9A-B03F65E33ABB}" dt="2024-07-05T02:34:20.089" v="4523" actId="14100"/>
          <ac:spMkLst>
            <pc:docMk/>
            <pc:sldMk cId="583574960" sldId="870"/>
            <ac:spMk id="2" creationId="{DD03977C-EE63-C403-B1C4-2FC752BBF32D}"/>
          </ac:spMkLst>
        </pc:spChg>
        <pc:spChg chg="add mod">
          <ac:chgData name="Yoel Kortick" userId="167978f5-7f40-4909-85d5-d4149554ad4e" providerId="ADAL" clId="{AC0AA298-EED5-4A7B-8E9A-B03F65E33ABB}" dt="2024-07-05T02:34:22.745" v="4524" actId="14100"/>
          <ac:spMkLst>
            <pc:docMk/>
            <pc:sldMk cId="583574960" sldId="870"/>
            <ac:spMk id="3" creationId="{AB22DCF1-2467-46DE-76E4-A1F5DE1F1875}"/>
          </ac:spMkLst>
        </pc:spChg>
        <pc:spChg chg="del">
          <ac:chgData name="Yoel Kortick" userId="167978f5-7f40-4909-85d5-d4149554ad4e" providerId="ADAL" clId="{AC0AA298-EED5-4A7B-8E9A-B03F65E33ABB}" dt="2024-07-05T02:25:11.256" v="4455" actId="478"/>
          <ac:spMkLst>
            <pc:docMk/>
            <pc:sldMk cId="583574960" sldId="870"/>
            <ac:spMk id="4" creationId="{7607213B-A963-BD4C-C936-731C92C95FE4}"/>
          </ac:spMkLst>
        </pc:spChg>
        <pc:spChg chg="del">
          <ac:chgData name="Yoel Kortick" userId="167978f5-7f40-4909-85d5-d4149554ad4e" providerId="ADAL" clId="{AC0AA298-EED5-4A7B-8E9A-B03F65E33ABB}" dt="2024-07-05T02:25:12.141" v="4456" actId="478"/>
          <ac:spMkLst>
            <pc:docMk/>
            <pc:sldMk cId="583574960" sldId="870"/>
            <ac:spMk id="6" creationId="{5A871B06-1565-6201-2DBC-0CCC99078A34}"/>
          </ac:spMkLst>
        </pc:spChg>
        <pc:spChg chg="add mod">
          <ac:chgData name="Yoel Kortick" userId="167978f5-7f40-4909-85d5-d4149554ad4e" providerId="ADAL" clId="{AC0AA298-EED5-4A7B-8E9A-B03F65E33ABB}" dt="2024-07-05T02:34:25.383" v="4527" actId="20577"/>
          <ac:spMkLst>
            <pc:docMk/>
            <pc:sldMk cId="583574960" sldId="870"/>
            <ac:spMk id="7" creationId="{3FDE7E67-A88A-70EF-361D-3EEF0B382405}"/>
          </ac:spMkLst>
        </pc:spChg>
        <pc:spChg chg="add mod">
          <ac:chgData name="Yoel Kortick" userId="167978f5-7f40-4909-85d5-d4149554ad4e" providerId="ADAL" clId="{AC0AA298-EED5-4A7B-8E9A-B03F65E33ABB}" dt="2024-07-05T05:15:22.528" v="8127"/>
          <ac:spMkLst>
            <pc:docMk/>
            <pc:sldMk cId="583574960" sldId="870"/>
            <ac:spMk id="14" creationId="{D41A7CF0-48C7-8796-6100-C17F50D2E981}"/>
          </ac:spMkLst>
        </pc:spChg>
        <pc:picChg chg="del">
          <ac:chgData name="Yoel Kortick" userId="167978f5-7f40-4909-85d5-d4149554ad4e" providerId="ADAL" clId="{AC0AA298-EED5-4A7B-8E9A-B03F65E33ABB}" dt="2024-07-05T02:25:09.703" v="4454" actId="478"/>
          <ac:picMkLst>
            <pc:docMk/>
            <pc:sldMk cId="583574960" sldId="870"/>
            <ac:picMk id="5" creationId="{FEA95739-546F-6E7C-C881-842F0468F879}"/>
          </ac:picMkLst>
        </pc:picChg>
        <pc:picChg chg="add mod ord">
          <ac:chgData name="Yoel Kortick" userId="167978f5-7f40-4909-85d5-d4149554ad4e" providerId="ADAL" clId="{AC0AA298-EED5-4A7B-8E9A-B03F65E33ABB}" dt="2024-07-05T02:34:28.871" v="4528" actId="208"/>
          <ac:picMkLst>
            <pc:docMk/>
            <pc:sldMk cId="583574960" sldId="870"/>
            <ac:picMk id="13" creationId="{9567ECBC-1F8A-DB98-759E-5B9767D83BE3}"/>
          </ac:picMkLst>
        </pc:picChg>
        <pc:cxnChg chg="add mod">
          <ac:chgData name="Yoel Kortick" userId="167978f5-7f40-4909-85d5-d4149554ad4e" providerId="ADAL" clId="{AC0AA298-EED5-4A7B-8E9A-B03F65E33ABB}" dt="2024-07-05T02:25:13.282" v="4457"/>
          <ac:cxnSpMkLst>
            <pc:docMk/>
            <pc:sldMk cId="583574960" sldId="870"/>
            <ac:cxnSpMk id="8" creationId="{1C7294DC-124D-BC51-0AE2-94D23CCFCBEB}"/>
          </ac:cxnSpMkLst>
        </pc:cxnChg>
      </pc:sldChg>
      <pc:sldChg chg="addSp delSp modSp add mod">
        <pc:chgData name="Yoel Kortick" userId="167978f5-7f40-4909-85d5-d4149554ad4e" providerId="ADAL" clId="{AC0AA298-EED5-4A7B-8E9A-B03F65E33ABB}" dt="2024-07-05T05:15:18.703" v="8126" actId="1036"/>
        <pc:sldMkLst>
          <pc:docMk/>
          <pc:sldMk cId="3739584296" sldId="871"/>
        </pc:sldMkLst>
        <pc:spChg chg="del">
          <ac:chgData name="Yoel Kortick" userId="167978f5-7f40-4909-85d5-d4149554ad4e" providerId="ADAL" clId="{AC0AA298-EED5-4A7B-8E9A-B03F65E33ABB}" dt="2024-07-05T02:25:20.564" v="4460" actId="478"/>
          <ac:spMkLst>
            <pc:docMk/>
            <pc:sldMk cId="3739584296" sldId="871"/>
            <ac:spMk id="4" creationId="{7607213B-A963-BD4C-C936-731C92C95FE4}"/>
          </ac:spMkLst>
        </pc:spChg>
        <pc:spChg chg="del">
          <ac:chgData name="Yoel Kortick" userId="167978f5-7f40-4909-85d5-d4149554ad4e" providerId="ADAL" clId="{AC0AA298-EED5-4A7B-8E9A-B03F65E33ABB}" dt="2024-07-05T02:25:21.753" v="4461" actId="478"/>
          <ac:spMkLst>
            <pc:docMk/>
            <pc:sldMk cId="3739584296" sldId="871"/>
            <ac:spMk id="6" creationId="{5A871B06-1565-6201-2DBC-0CCC99078A34}"/>
          </ac:spMkLst>
        </pc:spChg>
        <pc:spChg chg="add mod">
          <ac:chgData name="Yoel Kortick" userId="167978f5-7f40-4909-85d5-d4149554ad4e" providerId="ADAL" clId="{AC0AA298-EED5-4A7B-8E9A-B03F65E33ABB}" dt="2024-07-05T02:35:58.625" v="4578" actId="14100"/>
          <ac:spMkLst>
            <pc:docMk/>
            <pc:sldMk cId="3739584296" sldId="871"/>
            <ac:spMk id="7" creationId="{63B6B0B4-6DF6-7F15-F827-07FF365E02D8}"/>
          </ac:spMkLst>
        </pc:spChg>
        <pc:spChg chg="add mod">
          <ac:chgData name="Yoel Kortick" userId="167978f5-7f40-4909-85d5-d4149554ad4e" providerId="ADAL" clId="{AC0AA298-EED5-4A7B-8E9A-B03F65E33ABB}" dt="2024-07-05T02:35:50.690" v="4576" actId="1036"/>
          <ac:spMkLst>
            <pc:docMk/>
            <pc:sldMk cId="3739584296" sldId="871"/>
            <ac:spMk id="8" creationId="{1A41A606-B91D-FFD5-C6E6-C720B0F7C6C4}"/>
          </ac:spMkLst>
        </pc:spChg>
        <pc:spChg chg="add mod">
          <ac:chgData name="Yoel Kortick" userId="167978f5-7f40-4909-85d5-d4149554ad4e" providerId="ADAL" clId="{AC0AA298-EED5-4A7B-8E9A-B03F65E33ABB}" dt="2024-07-05T02:35:50.690" v="4576" actId="1036"/>
          <ac:spMkLst>
            <pc:docMk/>
            <pc:sldMk cId="3739584296" sldId="871"/>
            <ac:spMk id="12" creationId="{E2373739-890E-DAA8-D958-15DE9963B416}"/>
          </ac:spMkLst>
        </pc:spChg>
        <pc:spChg chg="add mod">
          <ac:chgData name="Yoel Kortick" userId="167978f5-7f40-4909-85d5-d4149554ad4e" providerId="ADAL" clId="{AC0AA298-EED5-4A7B-8E9A-B03F65E33ABB}" dt="2024-07-05T05:15:18.703" v="8126" actId="1036"/>
          <ac:spMkLst>
            <pc:docMk/>
            <pc:sldMk cId="3739584296" sldId="871"/>
            <ac:spMk id="14" creationId="{DBB878BA-213E-5707-3480-F907EE8F061B}"/>
          </ac:spMkLst>
        </pc:spChg>
        <pc:picChg chg="del">
          <ac:chgData name="Yoel Kortick" userId="167978f5-7f40-4909-85d5-d4149554ad4e" providerId="ADAL" clId="{AC0AA298-EED5-4A7B-8E9A-B03F65E33ABB}" dt="2024-07-05T02:25:19.160" v="4459" actId="478"/>
          <ac:picMkLst>
            <pc:docMk/>
            <pc:sldMk cId="3739584296" sldId="871"/>
            <ac:picMk id="3" creationId="{869E2B59-1CAC-3522-FDA4-C37B408DD2B7}"/>
          </ac:picMkLst>
        </pc:picChg>
        <pc:picChg chg="add mod ord">
          <ac:chgData name="Yoel Kortick" userId="167978f5-7f40-4909-85d5-d4149554ad4e" providerId="ADAL" clId="{AC0AA298-EED5-4A7B-8E9A-B03F65E33ABB}" dt="2024-07-05T02:36:03.572" v="4580" actId="208"/>
          <ac:picMkLst>
            <pc:docMk/>
            <pc:sldMk cId="3739584296" sldId="871"/>
            <ac:picMk id="5" creationId="{74436994-63E7-C6AA-D804-000E23764923}"/>
          </ac:picMkLst>
        </pc:picChg>
        <pc:cxnChg chg="add mod">
          <ac:chgData name="Yoel Kortick" userId="167978f5-7f40-4909-85d5-d4149554ad4e" providerId="ADAL" clId="{AC0AA298-EED5-4A7B-8E9A-B03F65E33ABB}" dt="2024-07-05T02:36:01.399" v="4579" actId="1076"/>
          <ac:cxnSpMkLst>
            <pc:docMk/>
            <pc:sldMk cId="3739584296" sldId="871"/>
            <ac:cxnSpMk id="13" creationId="{E5404EEF-8A47-6CEE-60C5-045D5426040B}"/>
          </ac:cxnSpMkLst>
        </pc:cxnChg>
      </pc:sldChg>
      <pc:sldChg chg="addSp delSp modSp add mod">
        <pc:chgData name="Yoel Kortick" userId="167978f5-7f40-4909-85d5-d4149554ad4e" providerId="ADAL" clId="{AC0AA298-EED5-4A7B-8E9A-B03F65E33ABB}" dt="2024-07-05T05:15:11.897" v="8108"/>
        <pc:sldMkLst>
          <pc:docMk/>
          <pc:sldMk cId="3722635618" sldId="872"/>
        </pc:sldMkLst>
        <pc:spChg chg="add mod">
          <ac:chgData name="Yoel Kortick" userId="167978f5-7f40-4909-85d5-d4149554ad4e" providerId="ADAL" clId="{AC0AA298-EED5-4A7B-8E9A-B03F65E33ABB}" dt="2024-07-05T02:36:40.828" v="4607" actId="14100"/>
          <ac:spMkLst>
            <pc:docMk/>
            <pc:sldMk cId="3722635618" sldId="872"/>
            <ac:spMk id="2" creationId="{24C13B78-9053-C8D5-F11B-F6B8BEF23884}"/>
          </ac:spMkLst>
        </pc:spChg>
        <pc:spChg chg="add mod">
          <ac:chgData name="Yoel Kortick" userId="167978f5-7f40-4909-85d5-d4149554ad4e" providerId="ADAL" clId="{AC0AA298-EED5-4A7B-8E9A-B03F65E33ABB}" dt="2024-07-05T02:36:44.492" v="4609" actId="14100"/>
          <ac:spMkLst>
            <pc:docMk/>
            <pc:sldMk cId="3722635618" sldId="872"/>
            <ac:spMk id="3" creationId="{4C987A2E-F6D9-62AB-F91B-5383FDBA2744}"/>
          </ac:spMkLst>
        </pc:spChg>
        <pc:spChg chg="del">
          <ac:chgData name="Yoel Kortick" userId="167978f5-7f40-4909-85d5-d4149554ad4e" providerId="ADAL" clId="{AC0AA298-EED5-4A7B-8E9A-B03F65E33ABB}" dt="2024-07-05T02:25:28.046" v="4464" actId="478"/>
          <ac:spMkLst>
            <pc:docMk/>
            <pc:sldMk cId="3722635618" sldId="872"/>
            <ac:spMk id="4" creationId="{7607213B-A963-BD4C-C936-731C92C95FE4}"/>
          </ac:spMkLst>
        </pc:spChg>
        <pc:spChg chg="add mod">
          <ac:chgData name="Yoel Kortick" userId="167978f5-7f40-4909-85d5-d4149554ad4e" providerId="ADAL" clId="{AC0AA298-EED5-4A7B-8E9A-B03F65E33ABB}" dt="2024-07-05T02:36:48.118" v="4612" actId="20577"/>
          <ac:spMkLst>
            <pc:docMk/>
            <pc:sldMk cId="3722635618" sldId="872"/>
            <ac:spMk id="5" creationId="{38478330-78DF-E264-DBF4-83C3AAF1F7AF}"/>
          </ac:spMkLst>
        </pc:spChg>
        <pc:spChg chg="del">
          <ac:chgData name="Yoel Kortick" userId="167978f5-7f40-4909-85d5-d4149554ad4e" providerId="ADAL" clId="{AC0AA298-EED5-4A7B-8E9A-B03F65E33ABB}" dt="2024-07-05T02:25:29.165" v="4465" actId="478"/>
          <ac:spMkLst>
            <pc:docMk/>
            <pc:sldMk cId="3722635618" sldId="872"/>
            <ac:spMk id="6" creationId="{5A871B06-1565-6201-2DBC-0CCC99078A34}"/>
          </ac:spMkLst>
        </pc:spChg>
        <pc:spChg chg="add mod">
          <ac:chgData name="Yoel Kortick" userId="167978f5-7f40-4909-85d5-d4149554ad4e" providerId="ADAL" clId="{AC0AA298-EED5-4A7B-8E9A-B03F65E33ABB}" dt="2024-07-05T05:15:11.897" v="8108"/>
          <ac:spMkLst>
            <pc:docMk/>
            <pc:sldMk cId="3722635618" sldId="872"/>
            <ac:spMk id="13" creationId="{FC8E1EF8-D78D-846B-C64A-A5609E80A60D}"/>
          </ac:spMkLst>
        </pc:spChg>
        <pc:picChg chg="add mod ord">
          <ac:chgData name="Yoel Kortick" userId="167978f5-7f40-4909-85d5-d4149554ad4e" providerId="ADAL" clId="{AC0AA298-EED5-4A7B-8E9A-B03F65E33ABB}" dt="2024-07-05T02:36:53.326" v="4614" actId="208"/>
          <ac:picMkLst>
            <pc:docMk/>
            <pc:sldMk cId="3722635618" sldId="872"/>
            <ac:picMk id="12" creationId="{6EDB038E-EA9E-AE73-30FF-F233E69277BB}"/>
          </ac:picMkLst>
        </pc:picChg>
        <pc:picChg chg="del">
          <ac:chgData name="Yoel Kortick" userId="167978f5-7f40-4909-85d5-d4149554ad4e" providerId="ADAL" clId="{AC0AA298-EED5-4A7B-8E9A-B03F65E33ABB}" dt="2024-07-05T02:25:26.702" v="4463" actId="478"/>
          <ac:picMkLst>
            <pc:docMk/>
            <pc:sldMk cId="3722635618" sldId="872"/>
            <ac:picMk id="15" creationId="{4175F5AA-0FB8-6D4E-757A-3F7B43CD724E}"/>
          </ac:picMkLst>
        </pc:picChg>
        <pc:cxnChg chg="add mod">
          <ac:chgData name="Yoel Kortick" userId="167978f5-7f40-4909-85d5-d4149554ad4e" providerId="ADAL" clId="{AC0AA298-EED5-4A7B-8E9A-B03F65E33ABB}" dt="2024-07-05T02:36:50.939" v="4613" actId="1076"/>
          <ac:cxnSpMkLst>
            <pc:docMk/>
            <pc:sldMk cId="3722635618" sldId="872"/>
            <ac:cxnSpMk id="7" creationId="{FFC7B7B1-EA6A-A79C-3580-1462275DFD39}"/>
          </ac:cxnSpMkLst>
        </pc:cxnChg>
      </pc:sldChg>
      <pc:sldChg chg="addSp delSp modSp add mod">
        <pc:chgData name="Yoel Kortick" userId="167978f5-7f40-4909-85d5-d4149554ad4e" providerId="ADAL" clId="{AC0AA298-EED5-4A7B-8E9A-B03F65E33ABB}" dt="2024-07-05T05:15:07.506" v="8107" actId="1036"/>
        <pc:sldMkLst>
          <pc:docMk/>
          <pc:sldMk cId="441582025" sldId="873"/>
        </pc:sldMkLst>
        <pc:spChg chg="add mod">
          <ac:chgData name="Yoel Kortick" userId="167978f5-7f40-4909-85d5-d4149554ad4e" providerId="ADAL" clId="{AC0AA298-EED5-4A7B-8E9A-B03F65E33ABB}" dt="2024-07-05T02:37:47.614" v="4633" actId="1035"/>
          <ac:spMkLst>
            <pc:docMk/>
            <pc:sldMk cId="441582025" sldId="873"/>
            <ac:spMk id="2" creationId="{FBBCAD03-C3DA-C155-D040-91E068B15032}"/>
          </ac:spMkLst>
        </pc:spChg>
        <pc:spChg chg="del">
          <ac:chgData name="Yoel Kortick" userId="167978f5-7f40-4909-85d5-d4149554ad4e" providerId="ADAL" clId="{AC0AA298-EED5-4A7B-8E9A-B03F65E33ABB}" dt="2024-07-05T02:25:36.787" v="4469" actId="478"/>
          <ac:spMkLst>
            <pc:docMk/>
            <pc:sldMk cId="441582025" sldId="873"/>
            <ac:spMk id="4" creationId="{7607213B-A963-BD4C-C936-731C92C95FE4}"/>
          </ac:spMkLst>
        </pc:spChg>
        <pc:spChg chg="add mod">
          <ac:chgData name="Yoel Kortick" userId="167978f5-7f40-4909-85d5-d4149554ad4e" providerId="ADAL" clId="{AC0AA298-EED5-4A7B-8E9A-B03F65E33ABB}" dt="2024-07-05T02:37:39.931" v="4626" actId="14100"/>
          <ac:spMkLst>
            <pc:docMk/>
            <pc:sldMk cId="441582025" sldId="873"/>
            <ac:spMk id="5" creationId="{DC59FD58-BE85-B2C7-17AC-CCBC4CA3E126}"/>
          </ac:spMkLst>
        </pc:spChg>
        <pc:spChg chg="del">
          <ac:chgData name="Yoel Kortick" userId="167978f5-7f40-4909-85d5-d4149554ad4e" providerId="ADAL" clId="{AC0AA298-EED5-4A7B-8E9A-B03F65E33ABB}" dt="2024-07-05T02:25:37.904" v="4470" actId="478"/>
          <ac:spMkLst>
            <pc:docMk/>
            <pc:sldMk cId="441582025" sldId="873"/>
            <ac:spMk id="6" creationId="{5A871B06-1565-6201-2DBC-0CCC99078A34}"/>
          </ac:spMkLst>
        </pc:spChg>
        <pc:spChg chg="add mod">
          <ac:chgData name="Yoel Kortick" userId="167978f5-7f40-4909-85d5-d4149554ad4e" providerId="ADAL" clId="{AC0AA298-EED5-4A7B-8E9A-B03F65E33ABB}" dt="2024-07-05T02:37:32.932" v="4623" actId="20577"/>
          <ac:spMkLst>
            <pc:docMk/>
            <pc:sldMk cId="441582025" sldId="873"/>
            <ac:spMk id="7" creationId="{F34FD21D-9A42-7FB1-E014-B0A70D3F9D8B}"/>
          </ac:spMkLst>
        </pc:spChg>
        <pc:spChg chg="add mod">
          <ac:chgData name="Yoel Kortick" userId="167978f5-7f40-4909-85d5-d4149554ad4e" providerId="ADAL" clId="{AC0AA298-EED5-4A7B-8E9A-B03F65E33ABB}" dt="2024-07-05T05:15:07.506" v="8107" actId="1036"/>
          <ac:spMkLst>
            <pc:docMk/>
            <pc:sldMk cId="441582025" sldId="873"/>
            <ac:spMk id="14" creationId="{330796CC-D702-33E2-CDD3-B0DFDA9B526B}"/>
          </ac:spMkLst>
        </pc:spChg>
        <pc:picChg chg="del">
          <ac:chgData name="Yoel Kortick" userId="167978f5-7f40-4909-85d5-d4149554ad4e" providerId="ADAL" clId="{AC0AA298-EED5-4A7B-8E9A-B03F65E33ABB}" dt="2024-07-05T02:25:35.464" v="4468" actId="478"/>
          <ac:picMkLst>
            <pc:docMk/>
            <pc:sldMk cId="441582025" sldId="873"/>
            <ac:picMk id="3" creationId="{FB439D01-F451-1B0E-B672-72F5C3DF01BD}"/>
          </ac:picMkLst>
        </pc:picChg>
        <pc:picChg chg="add mod ord">
          <ac:chgData name="Yoel Kortick" userId="167978f5-7f40-4909-85d5-d4149554ad4e" providerId="ADAL" clId="{AC0AA298-EED5-4A7B-8E9A-B03F65E33ABB}" dt="2024-07-05T02:37:50.682" v="4634" actId="208"/>
          <ac:picMkLst>
            <pc:docMk/>
            <pc:sldMk cId="441582025" sldId="873"/>
            <ac:picMk id="13" creationId="{01091320-F036-F6E4-EFC8-FEF57D279186}"/>
          </ac:picMkLst>
        </pc:picChg>
        <pc:cxnChg chg="add mod">
          <ac:chgData name="Yoel Kortick" userId="167978f5-7f40-4909-85d5-d4149554ad4e" providerId="ADAL" clId="{AC0AA298-EED5-4A7B-8E9A-B03F65E33ABB}" dt="2024-07-05T02:37:35.667" v="4624" actId="1076"/>
          <ac:cxnSpMkLst>
            <pc:docMk/>
            <pc:sldMk cId="441582025" sldId="873"/>
            <ac:cxnSpMk id="8" creationId="{8D3888CA-8A15-C37C-4721-E26A522FEA90}"/>
          </ac:cxnSpMkLst>
        </pc:cxnChg>
      </pc:sldChg>
      <pc:sldChg chg="addSp delSp modSp add mod">
        <pc:chgData name="Yoel Kortick" userId="167978f5-7f40-4909-85d5-d4149554ad4e" providerId="ADAL" clId="{AC0AA298-EED5-4A7B-8E9A-B03F65E33ABB}" dt="2024-07-05T05:14:58.953" v="8091" actId="20577"/>
        <pc:sldMkLst>
          <pc:docMk/>
          <pc:sldMk cId="1653946103" sldId="874"/>
        </pc:sldMkLst>
        <pc:spChg chg="add mod">
          <ac:chgData name="Yoel Kortick" userId="167978f5-7f40-4909-85d5-d4149554ad4e" providerId="ADAL" clId="{AC0AA298-EED5-4A7B-8E9A-B03F65E33ABB}" dt="2024-07-05T03:13:34.368" v="5618" actId="14100"/>
          <ac:spMkLst>
            <pc:docMk/>
            <pc:sldMk cId="1653946103" sldId="874"/>
            <ac:spMk id="2" creationId="{FF92DA08-8E46-0682-DDAC-C665E088376B}"/>
          </ac:spMkLst>
        </pc:spChg>
        <pc:spChg chg="add mod">
          <ac:chgData name="Yoel Kortick" userId="167978f5-7f40-4909-85d5-d4149554ad4e" providerId="ADAL" clId="{AC0AA298-EED5-4A7B-8E9A-B03F65E33ABB}" dt="2024-07-05T03:13:40.114" v="5620" actId="14100"/>
          <ac:spMkLst>
            <pc:docMk/>
            <pc:sldMk cId="1653946103" sldId="874"/>
            <ac:spMk id="3" creationId="{8879762F-9A73-EEFF-7AFF-E6EC0DE2FB3F}"/>
          </ac:spMkLst>
        </pc:spChg>
        <pc:spChg chg="del">
          <ac:chgData name="Yoel Kortick" userId="167978f5-7f40-4909-85d5-d4149554ad4e" providerId="ADAL" clId="{AC0AA298-EED5-4A7B-8E9A-B03F65E33ABB}" dt="2024-07-05T02:25:45.442" v="4474" actId="478"/>
          <ac:spMkLst>
            <pc:docMk/>
            <pc:sldMk cId="1653946103" sldId="874"/>
            <ac:spMk id="4" creationId="{7607213B-A963-BD4C-C936-731C92C95FE4}"/>
          </ac:spMkLst>
        </pc:spChg>
        <pc:spChg chg="del">
          <ac:chgData name="Yoel Kortick" userId="167978f5-7f40-4909-85d5-d4149554ad4e" providerId="ADAL" clId="{AC0AA298-EED5-4A7B-8E9A-B03F65E33ABB}" dt="2024-07-05T02:25:46.629" v="4475" actId="478"/>
          <ac:spMkLst>
            <pc:docMk/>
            <pc:sldMk cId="1653946103" sldId="874"/>
            <ac:spMk id="6" creationId="{5A871B06-1565-6201-2DBC-0CCC99078A34}"/>
          </ac:spMkLst>
        </pc:spChg>
        <pc:spChg chg="add mod">
          <ac:chgData name="Yoel Kortick" userId="167978f5-7f40-4909-85d5-d4149554ad4e" providerId="ADAL" clId="{AC0AA298-EED5-4A7B-8E9A-B03F65E33ABB}" dt="2024-07-05T03:13:44.024" v="5621" actId="1076"/>
          <ac:spMkLst>
            <pc:docMk/>
            <pc:sldMk cId="1653946103" sldId="874"/>
            <ac:spMk id="7" creationId="{CF20DCC1-6F1E-1A1D-B414-EC6FE8F36C4E}"/>
          </ac:spMkLst>
        </pc:spChg>
        <pc:spChg chg="mod">
          <ac:chgData name="Yoel Kortick" userId="167978f5-7f40-4909-85d5-d4149554ad4e" providerId="ADAL" clId="{AC0AA298-EED5-4A7B-8E9A-B03F65E33ABB}" dt="2024-07-05T03:13:09.488" v="5613" actId="20577"/>
          <ac:spMkLst>
            <pc:docMk/>
            <pc:sldMk cId="1653946103" sldId="874"/>
            <ac:spMk id="11" creationId="{1ACE3884-5DD3-4F86-13C6-FF34F1D35C8C}"/>
          </ac:spMkLst>
        </pc:spChg>
        <pc:spChg chg="add mod">
          <ac:chgData name="Yoel Kortick" userId="167978f5-7f40-4909-85d5-d4149554ad4e" providerId="ADAL" clId="{AC0AA298-EED5-4A7B-8E9A-B03F65E33ABB}" dt="2024-07-05T05:14:58.953" v="8091" actId="20577"/>
          <ac:spMkLst>
            <pc:docMk/>
            <pc:sldMk cId="1653946103" sldId="874"/>
            <ac:spMk id="18" creationId="{7FF9D725-E003-09AC-DB81-7418B46F9ED3}"/>
          </ac:spMkLst>
        </pc:spChg>
        <pc:picChg chg="del">
          <ac:chgData name="Yoel Kortick" userId="167978f5-7f40-4909-85d5-d4149554ad4e" providerId="ADAL" clId="{AC0AA298-EED5-4A7B-8E9A-B03F65E33ABB}" dt="2024-07-05T02:25:44.362" v="4473" actId="478"/>
          <ac:picMkLst>
            <pc:docMk/>
            <pc:sldMk cId="1653946103" sldId="874"/>
            <ac:picMk id="5" creationId="{19F689EA-6F6A-1437-DD14-255B8000A884}"/>
          </ac:picMkLst>
        </pc:picChg>
        <pc:picChg chg="add del mod ord">
          <ac:chgData name="Yoel Kortick" userId="167978f5-7f40-4909-85d5-d4149554ad4e" providerId="ADAL" clId="{AC0AA298-EED5-4A7B-8E9A-B03F65E33ABB}" dt="2024-07-05T03:13:26.577" v="5614" actId="478"/>
          <ac:picMkLst>
            <pc:docMk/>
            <pc:sldMk cId="1653946103" sldId="874"/>
            <ac:picMk id="13" creationId="{7CB842E4-748F-283E-E8A5-E608B8CA7083}"/>
          </ac:picMkLst>
        </pc:picChg>
        <pc:picChg chg="add del">
          <ac:chgData name="Yoel Kortick" userId="167978f5-7f40-4909-85d5-d4149554ad4e" providerId="ADAL" clId="{AC0AA298-EED5-4A7B-8E9A-B03F65E33ABB}" dt="2024-07-05T03:12:59.297" v="5610" actId="22"/>
          <ac:picMkLst>
            <pc:docMk/>
            <pc:sldMk cId="1653946103" sldId="874"/>
            <ac:picMk id="15" creationId="{2184DC0A-19C7-9C7B-86B9-1EC8B556548D}"/>
          </ac:picMkLst>
        </pc:picChg>
        <pc:picChg chg="add mod ord">
          <ac:chgData name="Yoel Kortick" userId="167978f5-7f40-4909-85d5-d4149554ad4e" providerId="ADAL" clId="{AC0AA298-EED5-4A7B-8E9A-B03F65E33ABB}" dt="2024-07-05T03:13:45.865" v="5622" actId="208"/>
          <ac:picMkLst>
            <pc:docMk/>
            <pc:sldMk cId="1653946103" sldId="874"/>
            <ac:picMk id="17" creationId="{1AF2618C-AE15-FBB9-60B3-AF867D7C4999}"/>
          </ac:picMkLst>
        </pc:picChg>
        <pc:cxnChg chg="add mod">
          <ac:chgData name="Yoel Kortick" userId="167978f5-7f40-4909-85d5-d4149554ad4e" providerId="ADAL" clId="{AC0AA298-EED5-4A7B-8E9A-B03F65E33ABB}" dt="2024-07-05T03:13:44.024" v="5621" actId="1076"/>
          <ac:cxnSpMkLst>
            <pc:docMk/>
            <pc:sldMk cId="1653946103" sldId="874"/>
            <ac:cxnSpMk id="8" creationId="{6D1237D7-8E73-0226-E1FA-096A7E05BCB9}"/>
          </ac:cxnSpMkLst>
        </pc:cxnChg>
      </pc:sldChg>
      <pc:sldChg chg="modSp add mod">
        <pc:chgData name="Yoel Kortick" userId="167978f5-7f40-4909-85d5-d4149554ad4e" providerId="ADAL" clId="{AC0AA298-EED5-4A7B-8E9A-B03F65E33ABB}" dt="2024-07-05T04:50:44.585" v="7193"/>
        <pc:sldMkLst>
          <pc:docMk/>
          <pc:sldMk cId="4057651024" sldId="875"/>
        </pc:sldMkLst>
        <pc:spChg chg="mod">
          <ac:chgData name="Yoel Kortick" userId="167978f5-7f40-4909-85d5-d4149554ad4e" providerId="ADAL" clId="{AC0AA298-EED5-4A7B-8E9A-B03F65E33ABB}" dt="2024-07-05T04:50:44.585" v="7193"/>
          <ac:spMkLst>
            <pc:docMk/>
            <pc:sldMk cId="4057651024" sldId="875"/>
            <ac:spMk id="13" creationId="{F4F9CE6C-EB7E-DBFE-C77E-B97A93A03817}"/>
          </ac:spMkLst>
        </pc:spChg>
      </pc:sldChg>
      <pc:sldChg chg="addSp delSp modSp add mod">
        <pc:chgData name="Yoel Kortick" userId="167978f5-7f40-4909-85d5-d4149554ad4e" providerId="ADAL" clId="{AC0AA298-EED5-4A7B-8E9A-B03F65E33ABB}" dt="2024-07-05T05:24:04.522" v="8239" actId="20577"/>
        <pc:sldMkLst>
          <pc:docMk/>
          <pc:sldMk cId="1773283059" sldId="876"/>
        </pc:sldMkLst>
        <pc:spChg chg="add mod">
          <ac:chgData name="Yoel Kortick" userId="167978f5-7f40-4909-85d5-d4149554ad4e" providerId="ADAL" clId="{AC0AA298-EED5-4A7B-8E9A-B03F65E33ABB}" dt="2024-07-05T03:02:01.412" v="5447" actId="20577"/>
          <ac:spMkLst>
            <pc:docMk/>
            <pc:sldMk cId="1773283059" sldId="876"/>
            <ac:spMk id="2" creationId="{59D3D798-8205-B3B2-33B2-A585745C844A}"/>
          </ac:spMkLst>
        </pc:spChg>
        <pc:spChg chg="mod">
          <ac:chgData name="Yoel Kortick" userId="167978f5-7f40-4909-85d5-d4149554ad4e" providerId="ADAL" clId="{AC0AA298-EED5-4A7B-8E9A-B03F65E33ABB}" dt="2024-07-05T04:50:44.585" v="7193"/>
          <ac:spMkLst>
            <pc:docMk/>
            <pc:sldMk cId="1773283059" sldId="876"/>
            <ac:spMk id="10" creationId="{4C5297D4-1A90-BA7E-1EA2-3486955EA032}"/>
          </ac:spMkLst>
        </pc:spChg>
        <pc:spChg chg="mod">
          <ac:chgData name="Yoel Kortick" userId="167978f5-7f40-4909-85d5-d4149554ad4e" providerId="ADAL" clId="{AC0AA298-EED5-4A7B-8E9A-B03F65E33ABB}" dt="2024-07-05T05:24:04.522" v="8239" actId="20577"/>
          <ac:spMkLst>
            <pc:docMk/>
            <pc:sldMk cId="1773283059" sldId="876"/>
            <ac:spMk id="11" creationId="{1ACE3884-5DD3-4F86-13C6-FF34F1D35C8C}"/>
          </ac:spMkLst>
        </pc:spChg>
        <pc:spChg chg="del">
          <ac:chgData name="Yoel Kortick" userId="167978f5-7f40-4909-85d5-d4149554ad4e" providerId="ADAL" clId="{AC0AA298-EED5-4A7B-8E9A-B03F65E33ABB}" dt="2024-07-05T03:00:28.486" v="5420" actId="478"/>
          <ac:spMkLst>
            <pc:docMk/>
            <pc:sldMk cId="1773283059" sldId="876"/>
            <ac:spMk id="14" creationId="{06B42F43-FCE9-5EE2-06A9-D183AD6ED965}"/>
          </ac:spMkLst>
        </pc:spChg>
        <pc:spChg chg="del">
          <ac:chgData name="Yoel Kortick" userId="167978f5-7f40-4909-85d5-d4149554ad4e" providerId="ADAL" clId="{AC0AA298-EED5-4A7B-8E9A-B03F65E33ABB}" dt="2024-07-05T03:00:28.486" v="5420" actId="478"/>
          <ac:spMkLst>
            <pc:docMk/>
            <pc:sldMk cId="1773283059" sldId="876"/>
            <ac:spMk id="15" creationId="{F55A2D0B-BFD3-CD66-FF41-1B715F0C5B4A}"/>
          </ac:spMkLst>
        </pc:spChg>
        <pc:spChg chg="del">
          <ac:chgData name="Yoel Kortick" userId="167978f5-7f40-4909-85d5-d4149554ad4e" providerId="ADAL" clId="{AC0AA298-EED5-4A7B-8E9A-B03F65E33ABB}" dt="2024-07-05T03:00:28.486" v="5420" actId="478"/>
          <ac:spMkLst>
            <pc:docMk/>
            <pc:sldMk cId="1773283059" sldId="876"/>
            <ac:spMk id="16" creationId="{E103E719-FFAE-947D-5B84-21046BFD9088}"/>
          </ac:spMkLst>
        </pc:spChg>
        <pc:spChg chg="del">
          <ac:chgData name="Yoel Kortick" userId="167978f5-7f40-4909-85d5-d4149554ad4e" providerId="ADAL" clId="{AC0AA298-EED5-4A7B-8E9A-B03F65E33ABB}" dt="2024-07-05T03:00:28.486" v="5420" actId="478"/>
          <ac:spMkLst>
            <pc:docMk/>
            <pc:sldMk cId="1773283059" sldId="876"/>
            <ac:spMk id="17" creationId="{9FFC857C-E785-E3DD-DB57-C27F44CC44CF}"/>
          </ac:spMkLst>
        </pc:spChg>
        <pc:picChg chg="del">
          <ac:chgData name="Yoel Kortick" userId="167978f5-7f40-4909-85d5-d4149554ad4e" providerId="ADAL" clId="{AC0AA298-EED5-4A7B-8E9A-B03F65E33ABB}" dt="2024-07-05T03:00:28.486" v="5420" actId="478"/>
          <ac:picMkLst>
            <pc:docMk/>
            <pc:sldMk cId="1773283059" sldId="876"/>
            <ac:picMk id="6" creationId="{F537C5B0-7896-D63F-4317-28ADAE09DAAF}"/>
          </ac:picMkLst>
        </pc:picChg>
        <pc:picChg chg="del">
          <ac:chgData name="Yoel Kortick" userId="167978f5-7f40-4909-85d5-d4149554ad4e" providerId="ADAL" clId="{AC0AA298-EED5-4A7B-8E9A-B03F65E33ABB}" dt="2024-07-05T03:00:28.486" v="5420" actId="478"/>
          <ac:picMkLst>
            <pc:docMk/>
            <pc:sldMk cId="1773283059" sldId="876"/>
            <ac:picMk id="13" creationId="{A9433C50-68F8-5D8A-DD7D-317CB95C212B}"/>
          </ac:picMkLst>
        </pc:picChg>
      </pc:sldChg>
      <pc:sldChg chg="addSp delSp modSp add mod">
        <pc:chgData name="Yoel Kortick" userId="167978f5-7f40-4909-85d5-d4149554ad4e" providerId="ADAL" clId="{AC0AA298-EED5-4A7B-8E9A-B03F65E33ABB}" dt="2024-07-05T05:24:40.238" v="8305" actId="20577"/>
        <pc:sldMkLst>
          <pc:docMk/>
          <pc:sldMk cId="3015850134" sldId="877"/>
        </pc:sldMkLst>
        <pc:spChg chg="add del mod">
          <ac:chgData name="Yoel Kortick" userId="167978f5-7f40-4909-85d5-d4149554ad4e" providerId="ADAL" clId="{AC0AA298-EED5-4A7B-8E9A-B03F65E33ABB}" dt="2024-07-05T03:01:43.741" v="5423" actId="478"/>
          <ac:spMkLst>
            <pc:docMk/>
            <pc:sldMk cId="3015850134" sldId="877"/>
            <ac:spMk id="3" creationId="{79BCC46F-AB72-243D-4B7D-D7A78CB6E50A}"/>
          </ac:spMkLst>
        </pc:spChg>
        <pc:spChg chg="add mod">
          <ac:chgData name="Yoel Kortick" userId="167978f5-7f40-4909-85d5-d4149554ad4e" providerId="ADAL" clId="{AC0AA298-EED5-4A7B-8E9A-B03F65E33ABB}" dt="2024-07-05T05:09:00.218" v="7841" actId="403"/>
          <ac:spMkLst>
            <pc:docMk/>
            <pc:sldMk cId="3015850134" sldId="877"/>
            <ac:spMk id="4" creationId="{E55CE819-AAFC-1288-AADE-12E8866F8215}"/>
          </ac:spMkLst>
        </pc:spChg>
        <pc:spChg chg="add mod">
          <ac:chgData name="Yoel Kortick" userId="167978f5-7f40-4909-85d5-d4149554ad4e" providerId="ADAL" clId="{AC0AA298-EED5-4A7B-8E9A-B03F65E33ABB}" dt="2024-07-05T05:24:40.238" v="8305" actId="20577"/>
          <ac:spMkLst>
            <pc:docMk/>
            <pc:sldMk cId="3015850134" sldId="877"/>
            <ac:spMk id="5" creationId="{229CD232-52E3-94F3-B8BD-94179BD3080A}"/>
          </ac:spMkLst>
        </pc:spChg>
        <pc:spChg chg="add mod">
          <ac:chgData name="Yoel Kortick" userId="167978f5-7f40-4909-85d5-d4149554ad4e" providerId="ADAL" clId="{AC0AA298-EED5-4A7B-8E9A-B03F65E33ABB}" dt="2024-07-05T03:02:06.629" v="5448"/>
          <ac:spMkLst>
            <pc:docMk/>
            <pc:sldMk cId="3015850134" sldId="877"/>
            <ac:spMk id="6" creationId="{2192209B-D7E5-15DE-21B1-48468A364C11}"/>
          </ac:spMkLst>
        </pc:spChg>
        <pc:spChg chg="mod">
          <ac:chgData name="Yoel Kortick" userId="167978f5-7f40-4909-85d5-d4149554ad4e" providerId="ADAL" clId="{AC0AA298-EED5-4A7B-8E9A-B03F65E33ABB}" dt="2024-07-05T04:50:44.585" v="7193"/>
          <ac:spMkLst>
            <pc:docMk/>
            <pc:sldMk cId="3015850134" sldId="877"/>
            <ac:spMk id="10" creationId="{4C5297D4-1A90-BA7E-1EA2-3486955EA032}"/>
          </ac:spMkLst>
        </pc:spChg>
        <pc:spChg chg="del">
          <ac:chgData name="Yoel Kortick" userId="167978f5-7f40-4909-85d5-d4149554ad4e" providerId="ADAL" clId="{AC0AA298-EED5-4A7B-8E9A-B03F65E33ABB}" dt="2024-07-05T03:01:42.373" v="5422" actId="478"/>
          <ac:spMkLst>
            <pc:docMk/>
            <pc:sldMk cId="3015850134" sldId="877"/>
            <ac:spMk id="11" creationId="{1ACE3884-5DD3-4F86-13C6-FF34F1D35C8C}"/>
          </ac:spMkLst>
        </pc:spChg>
      </pc:sldChg>
      <pc:sldChg chg="addSp delSp modSp add mod">
        <pc:chgData name="Yoel Kortick" userId="167978f5-7f40-4909-85d5-d4149554ad4e" providerId="ADAL" clId="{AC0AA298-EED5-4A7B-8E9A-B03F65E33ABB}" dt="2024-07-05T04:50:44.585" v="7193"/>
        <pc:sldMkLst>
          <pc:docMk/>
          <pc:sldMk cId="4160933067" sldId="878"/>
        </pc:sldMkLst>
        <pc:spChg chg="add del mod">
          <ac:chgData name="Yoel Kortick" userId="167978f5-7f40-4909-85d5-d4149554ad4e" providerId="ADAL" clId="{AC0AA298-EED5-4A7B-8E9A-B03F65E33ABB}" dt="2024-07-05T03:05:01.789" v="5591" actId="478"/>
          <ac:spMkLst>
            <pc:docMk/>
            <pc:sldMk cId="4160933067" sldId="878"/>
            <ac:spMk id="3" creationId="{DF788955-8859-122B-195C-2FBE01C23093}"/>
          </ac:spMkLst>
        </pc:spChg>
        <pc:spChg chg="del">
          <ac:chgData name="Yoel Kortick" userId="167978f5-7f40-4909-85d5-d4149554ad4e" providerId="ADAL" clId="{AC0AA298-EED5-4A7B-8E9A-B03F65E33ABB}" dt="2024-07-05T03:05:00.270" v="5590" actId="478"/>
          <ac:spMkLst>
            <pc:docMk/>
            <pc:sldMk cId="4160933067" sldId="878"/>
            <ac:spMk id="4" creationId="{E55CE819-AAFC-1288-AADE-12E8866F8215}"/>
          </ac:spMkLst>
        </pc:spChg>
        <pc:spChg chg="del">
          <ac:chgData name="Yoel Kortick" userId="167978f5-7f40-4909-85d5-d4149554ad4e" providerId="ADAL" clId="{AC0AA298-EED5-4A7B-8E9A-B03F65E33ABB}" dt="2024-07-05T03:04:58.521" v="5589" actId="478"/>
          <ac:spMkLst>
            <pc:docMk/>
            <pc:sldMk cId="4160933067" sldId="878"/>
            <ac:spMk id="5" creationId="{229CD232-52E3-94F3-B8BD-94179BD3080A}"/>
          </ac:spMkLst>
        </pc:spChg>
        <pc:spChg chg="add mod">
          <ac:chgData name="Yoel Kortick" userId="167978f5-7f40-4909-85d5-d4149554ad4e" providerId="ADAL" clId="{AC0AA298-EED5-4A7B-8E9A-B03F65E33ABB}" dt="2024-07-05T04:40:19.479" v="6612" actId="20577"/>
          <ac:spMkLst>
            <pc:docMk/>
            <pc:sldMk cId="4160933067" sldId="878"/>
            <ac:spMk id="8" creationId="{3EB8C6D5-EA1F-5C04-2B28-BA6D2D366AF3}"/>
          </ac:spMkLst>
        </pc:spChg>
        <pc:spChg chg="mod">
          <ac:chgData name="Yoel Kortick" userId="167978f5-7f40-4909-85d5-d4149554ad4e" providerId="ADAL" clId="{AC0AA298-EED5-4A7B-8E9A-B03F65E33ABB}" dt="2024-07-05T04:50:44.585" v="7193"/>
          <ac:spMkLst>
            <pc:docMk/>
            <pc:sldMk cId="4160933067" sldId="878"/>
            <ac:spMk id="10" creationId="{4C5297D4-1A90-BA7E-1EA2-3486955EA032}"/>
          </ac:spMkLst>
        </pc:spChg>
        <pc:spChg chg="add">
          <ac:chgData name="Yoel Kortick" userId="167978f5-7f40-4909-85d5-d4149554ad4e" providerId="ADAL" clId="{AC0AA298-EED5-4A7B-8E9A-B03F65E33ABB}" dt="2024-07-05T03:15:18.286" v="5632" actId="11529"/>
          <ac:spMkLst>
            <pc:docMk/>
            <pc:sldMk cId="4160933067" sldId="878"/>
            <ac:spMk id="13" creationId="{530F3DAD-EFE1-E780-3403-EBFBDC27455A}"/>
          </ac:spMkLst>
        </pc:spChg>
        <pc:spChg chg="add">
          <ac:chgData name="Yoel Kortick" userId="167978f5-7f40-4909-85d5-d4149554ad4e" providerId="ADAL" clId="{AC0AA298-EED5-4A7B-8E9A-B03F65E33ABB}" dt="2024-07-05T03:15:22.293" v="5633" actId="11529"/>
          <ac:spMkLst>
            <pc:docMk/>
            <pc:sldMk cId="4160933067" sldId="878"/>
            <ac:spMk id="14" creationId="{5E0DD645-9DC5-9819-6647-15B18735546B}"/>
          </ac:spMkLst>
        </pc:spChg>
        <pc:spChg chg="add">
          <ac:chgData name="Yoel Kortick" userId="167978f5-7f40-4909-85d5-d4149554ad4e" providerId="ADAL" clId="{AC0AA298-EED5-4A7B-8E9A-B03F65E33ABB}" dt="2024-07-05T03:15:27.581" v="5634" actId="11529"/>
          <ac:spMkLst>
            <pc:docMk/>
            <pc:sldMk cId="4160933067" sldId="878"/>
            <ac:spMk id="15" creationId="{6835D7EF-757E-EE52-EA2D-4CEE35600274}"/>
          </ac:spMkLst>
        </pc:spChg>
        <pc:picChg chg="add del mod">
          <ac:chgData name="Yoel Kortick" userId="167978f5-7f40-4909-85d5-d4149554ad4e" providerId="ADAL" clId="{AC0AA298-EED5-4A7B-8E9A-B03F65E33ABB}" dt="2024-07-05T03:15:05.208" v="5627" actId="478"/>
          <ac:picMkLst>
            <pc:docMk/>
            <pc:sldMk cId="4160933067" sldId="878"/>
            <ac:picMk id="7" creationId="{FB338F63-2C95-6532-129E-A7C953353F56}"/>
          </ac:picMkLst>
        </pc:picChg>
        <pc:picChg chg="add mod ord">
          <ac:chgData name="Yoel Kortick" userId="167978f5-7f40-4909-85d5-d4149554ad4e" providerId="ADAL" clId="{AC0AA298-EED5-4A7B-8E9A-B03F65E33ABB}" dt="2024-07-05T03:15:12.027" v="5631" actId="208"/>
          <ac:picMkLst>
            <pc:docMk/>
            <pc:sldMk cId="4160933067" sldId="878"/>
            <ac:picMk id="12" creationId="{F52611A3-28F5-4F1B-7DF8-D6B3397C41B0}"/>
          </ac:picMkLst>
        </pc:picChg>
      </pc:sldChg>
      <pc:sldChg chg="addSp delSp modSp add mod">
        <pc:chgData name="Yoel Kortick" userId="167978f5-7f40-4909-85d5-d4149554ad4e" providerId="ADAL" clId="{AC0AA298-EED5-4A7B-8E9A-B03F65E33ABB}" dt="2024-07-05T04:50:44.585" v="7193"/>
        <pc:sldMkLst>
          <pc:docMk/>
          <pc:sldMk cId="1460578844" sldId="879"/>
        </pc:sldMkLst>
        <pc:spChg chg="add mod">
          <ac:chgData name="Yoel Kortick" userId="167978f5-7f40-4909-85d5-d4149554ad4e" providerId="ADAL" clId="{AC0AA298-EED5-4A7B-8E9A-B03F65E33ABB}" dt="2024-07-05T03:30:51.035" v="6284" actId="1076"/>
          <ac:spMkLst>
            <pc:docMk/>
            <pc:sldMk cId="1460578844" sldId="879"/>
            <ac:spMk id="7" creationId="{62E88230-6EF9-0FAC-E21C-FD0998EEBB2C}"/>
          </ac:spMkLst>
        </pc:spChg>
        <pc:spChg chg="mod">
          <ac:chgData name="Yoel Kortick" userId="167978f5-7f40-4909-85d5-d4149554ad4e" providerId="ADAL" clId="{AC0AA298-EED5-4A7B-8E9A-B03F65E33ABB}" dt="2024-07-05T03:16:07.487" v="5679" actId="20577"/>
          <ac:spMkLst>
            <pc:docMk/>
            <pc:sldMk cId="1460578844" sldId="879"/>
            <ac:spMk id="8" creationId="{3EB8C6D5-EA1F-5C04-2B28-BA6D2D366AF3}"/>
          </ac:spMkLst>
        </pc:spChg>
        <pc:spChg chg="mod">
          <ac:chgData name="Yoel Kortick" userId="167978f5-7f40-4909-85d5-d4149554ad4e" providerId="ADAL" clId="{AC0AA298-EED5-4A7B-8E9A-B03F65E33ABB}" dt="2024-07-05T04:50:44.585" v="7193"/>
          <ac:spMkLst>
            <pc:docMk/>
            <pc:sldMk cId="1460578844" sldId="879"/>
            <ac:spMk id="10" creationId="{4C5297D4-1A90-BA7E-1EA2-3486955EA032}"/>
          </ac:spMkLst>
        </pc:spChg>
        <pc:spChg chg="add mod">
          <ac:chgData name="Yoel Kortick" userId="167978f5-7f40-4909-85d5-d4149554ad4e" providerId="ADAL" clId="{AC0AA298-EED5-4A7B-8E9A-B03F65E33ABB}" dt="2024-07-05T03:30:57.167" v="6287" actId="1076"/>
          <ac:spMkLst>
            <pc:docMk/>
            <pc:sldMk cId="1460578844" sldId="879"/>
            <ac:spMk id="11" creationId="{BED00D6E-5785-7F1A-1F5E-9464B81C8B27}"/>
          </ac:spMkLst>
        </pc:spChg>
        <pc:spChg chg="del">
          <ac:chgData name="Yoel Kortick" userId="167978f5-7f40-4909-85d5-d4149554ad4e" providerId="ADAL" clId="{AC0AA298-EED5-4A7B-8E9A-B03F65E33ABB}" dt="2024-07-05T03:31:06.256" v="6291" actId="478"/>
          <ac:spMkLst>
            <pc:docMk/>
            <pc:sldMk cId="1460578844" sldId="879"/>
            <ac:spMk id="13" creationId="{530F3DAD-EFE1-E780-3403-EBFBDC27455A}"/>
          </ac:spMkLst>
        </pc:spChg>
        <pc:spChg chg="del">
          <ac:chgData name="Yoel Kortick" userId="167978f5-7f40-4909-85d5-d4149554ad4e" providerId="ADAL" clId="{AC0AA298-EED5-4A7B-8E9A-B03F65E33ABB}" dt="2024-07-05T03:31:04.674" v="6290" actId="478"/>
          <ac:spMkLst>
            <pc:docMk/>
            <pc:sldMk cId="1460578844" sldId="879"/>
            <ac:spMk id="14" creationId="{5E0DD645-9DC5-9819-6647-15B18735546B}"/>
          </ac:spMkLst>
        </pc:spChg>
        <pc:spChg chg="del">
          <ac:chgData name="Yoel Kortick" userId="167978f5-7f40-4909-85d5-d4149554ad4e" providerId="ADAL" clId="{AC0AA298-EED5-4A7B-8E9A-B03F65E33ABB}" dt="2024-07-05T03:31:07.397" v="6292" actId="478"/>
          <ac:spMkLst>
            <pc:docMk/>
            <pc:sldMk cId="1460578844" sldId="879"/>
            <ac:spMk id="15" creationId="{6835D7EF-757E-EE52-EA2D-4CEE35600274}"/>
          </ac:spMkLst>
        </pc:spChg>
        <pc:picChg chg="add del mod">
          <ac:chgData name="Yoel Kortick" userId="167978f5-7f40-4909-85d5-d4149554ad4e" providerId="ADAL" clId="{AC0AA298-EED5-4A7B-8E9A-B03F65E33ABB}" dt="2024-07-05T03:30:17.326" v="6277" actId="478"/>
          <ac:picMkLst>
            <pc:docMk/>
            <pc:sldMk cId="1460578844" sldId="879"/>
            <ac:picMk id="3" creationId="{514CE580-D7ED-A888-C9AD-5268E2530C6C}"/>
          </ac:picMkLst>
        </pc:picChg>
        <pc:picChg chg="add mod ord">
          <ac:chgData name="Yoel Kortick" userId="167978f5-7f40-4909-85d5-d4149554ad4e" providerId="ADAL" clId="{AC0AA298-EED5-4A7B-8E9A-B03F65E33ABB}" dt="2024-07-05T03:31:09.249" v="6293" actId="208"/>
          <ac:picMkLst>
            <pc:docMk/>
            <pc:sldMk cId="1460578844" sldId="879"/>
            <ac:picMk id="5" creationId="{AB53D6AF-565C-CD9E-6E8D-FD8C3EDA6840}"/>
          </ac:picMkLst>
        </pc:picChg>
        <pc:picChg chg="del">
          <ac:chgData name="Yoel Kortick" userId="167978f5-7f40-4909-85d5-d4149554ad4e" providerId="ADAL" clId="{AC0AA298-EED5-4A7B-8E9A-B03F65E33ABB}" dt="2024-07-05T03:17:26.044" v="5680" actId="478"/>
          <ac:picMkLst>
            <pc:docMk/>
            <pc:sldMk cId="1460578844" sldId="879"/>
            <ac:picMk id="12" creationId="{F52611A3-28F5-4F1B-7DF8-D6B3397C41B0}"/>
          </ac:picMkLst>
        </pc:picChg>
        <pc:cxnChg chg="add mod">
          <ac:chgData name="Yoel Kortick" userId="167978f5-7f40-4909-85d5-d4149554ad4e" providerId="ADAL" clId="{AC0AA298-EED5-4A7B-8E9A-B03F65E33ABB}" dt="2024-07-05T03:31:00.236" v="6289" actId="14100"/>
          <ac:cxnSpMkLst>
            <pc:docMk/>
            <pc:sldMk cId="1460578844" sldId="879"/>
            <ac:cxnSpMk id="16" creationId="{12C32000-6298-1616-A266-730CAEB27E61}"/>
          </ac:cxnSpMkLst>
        </pc:cxnChg>
      </pc:sldChg>
      <pc:sldChg chg="addSp delSp modSp add mod">
        <pc:chgData name="Yoel Kortick" userId="167978f5-7f40-4909-85d5-d4149554ad4e" providerId="ADAL" clId="{AC0AA298-EED5-4A7B-8E9A-B03F65E33ABB}" dt="2024-07-05T04:50:44.585" v="7193"/>
        <pc:sldMkLst>
          <pc:docMk/>
          <pc:sldMk cId="3681213784" sldId="880"/>
        </pc:sldMkLst>
        <pc:spChg chg="add mod">
          <ac:chgData name="Yoel Kortick" userId="167978f5-7f40-4909-85d5-d4149554ad4e" providerId="ADAL" clId="{AC0AA298-EED5-4A7B-8E9A-B03F65E33ABB}" dt="2024-07-05T04:42:38.782" v="6755" actId="14100"/>
          <ac:spMkLst>
            <pc:docMk/>
            <pc:sldMk cId="3681213784" sldId="880"/>
            <ac:spMk id="5" creationId="{F98E0F21-7985-D9A9-7183-81831E55E8C3}"/>
          </ac:spMkLst>
        </pc:spChg>
        <pc:spChg chg="mod">
          <ac:chgData name="Yoel Kortick" userId="167978f5-7f40-4909-85d5-d4149554ad4e" providerId="ADAL" clId="{AC0AA298-EED5-4A7B-8E9A-B03F65E33ABB}" dt="2024-07-05T04:41:37.882" v="6746" actId="6549"/>
          <ac:spMkLst>
            <pc:docMk/>
            <pc:sldMk cId="3681213784" sldId="880"/>
            <ac:spMk id="8" creationId="{3EB8C6D5-EA1F-5C04-2B28-BA6D2D366AF3}"/>
          </ac:spMkLst>
        </pc:spChg>
        <pc:spChg chg="mod">
          <ac:chgData name="Yoel Kortick" userId="167978f5-7f40-4909-85d5-d4149554ad4e" providerId="ADAL" clId="{AC0AA298-EED5-4A7B-8E9A-B03F65E33ABB}" dt="2024-07-05T04:50:44.585" v="7193"/>
          <ac:spMkLst>
            <pc:docMk/>
            <pc:sldMk cId="3681213784" sldId="880"/>
            <ac:spMk id="10" creationId="{4C5297D4-1A90-BA7E-1EA2-3486955EA032}"/>
          </ac:spMkLst>
        </pc:spChg>
        <pc:spChg chg="mod">
          <ac:chgData name="Yoel Kortick" userId="167978f5-7f40-4909-85d5-d4149554ad4e" providerId="ADAL" clId="{AC0AA298-EED5-4A7B-8E9A-B03F65E33ABB}" dt="2024-07-05T04:41:46.637" v="6749" actId="14100"/>
          <ac:spMkLst>
            <pc:docMk/>
            <pc:sldMk cId="3681213784" sldId="880"/>
            <ac:spMk id="13" creationId="{530F3DAD-EFE1-E780-3403-EBFBDC27455A}"/>
          </ac:spMkLst>
        </pc:spChg>
        <pc:spChg chg="del">
          <ac:chgData name="Yoel Kortick" userId="167978f5-7f40-4909-85d5-d4149554ad4e" providerId="ADAL" clId="{AC0AA298-EED5-4A7B-8E9A-B03F65E33ABB}" dt="2024-07-05T04:41:49.715" v="6750" actId="478"/>
          <ac:spMkLst>
            <pc:docMk/>
            <pc:sldMk cId="3681213784" sldId="880"/>
            <ac:spMk id="14" creationId="{5E0DD645-9DC5-9819-6647-15B18735546B}"/>
          </ac:spMkLst>
        </pc:spChg>
        <pc:spChg chg="del">
          <ac:chgData name="Yoel Kortick" userId="167978f5-7f40-4909-85d5-d4149554ad4e" providerId="ADAL" clId="{AC0AA298-EED5-4A7B-8E9A-B03F65E33ABB}" dt="2024-07-05T04:41:51.820" v="6751" actId="478"/>
          <ac:spMkLst>
            <pc:docMk/>
            <pc:sldMk cId="3681213784" sldId="880"/>
            <ac:spMk id="15" creationId="{6835D7EF-757E-EE52-EA2D-4CEE35600274}"/>
          </ac:spMkLst>
        </pc:spChg>
        <pc:picChg chg="del">
          <ac:chgData name="Yoel Kortick" userId="167978f5-7f40-4909-85d5-d4149554ad4e" providerId="ADAL" clId="{AC0AA298-EED5-4A7B-8E9A-B03F65E33ABB}" dt="2024-07-05T03:18:18.209" v="5740" actId="478"/>
          <ac:picMkLst>
            <pc:docMk/>
            <pc:sldMk cId="3681213784" sldId="880"/>
            <ac:picMk id="3" creationId="{514CE580-D7ED-A888-C9AD-5268E2530C6C}"/>
          </ac:picMkLst>
        </pc:picChg>
        <pc:picChg chg="add mod ord">
          <ac:chgData name="Yoel Kortick" userId="167978f5-7f40-4909-85d5-d4149554ad4e" providerId="ADAL" clId="{AC0AA298-EED5-4A7B-8E9A-B03F65E33ABB}" dt="2024-07-05T04:41:41.090" v="6747" actId="1076"/>
          <ac:picMkLst>
            <pc:docMk/>
            <pc:sldMk cId="3681213784" sldId="880"/>
            <ac:picMk id="4" creationId="{C9AC9864-631F-4FEA-9188-126CF5EC7C57}"/>
          </ac:picMkLst>
        </pc:picChg>
      </pc:sldChg>
      <pc:sldChg chg="delSp modSp add del mod">
        <pc:chgData name="Yoel Kortick" userId="167978f5-7f40-4909-85d5-d4149554ad4e" providerId="ADAL" clId="{AC0AA298-EED5-4A7B-8E9A-B03F65E33ABB}" dt="2024-07-05T04:42:16.698" v="6752" actId="47"/>
        <pc:sldMkLst>
          <pc:docMk/>
          <pc:sldMk cId="4223873132" sldId="881"/>
        </pc:sldMkLst>
        <pc:spChg chg="mod">
          <ac:chgData name="Yoel Kortick" userId="167978f5-7f40-4909-85d5-d4149554ad4e" providerId="ADAL" clId="{AC0AA298-EED5-4A7B-8E9A-B03F65E33ABB}" dt="2024-07-05T03:20:07.805" v="5900" actId="20577"/>
          <ac:spMkLst>
            <pc:docMk/>
            <pc:sldMk cId="4223873132" sldId="881"/>
            <ac:spMk id="8" creationId="{3EB8C6D5-EA1F-5C04-2B28-BA6D2D366AF3}"/>
          </ac:spMkLst>
        </pc:spChg>
        <pc:spChg chg="mod">
          <ac:chgData name="Yoel Kortick" userId="167978f5-7f40-4909-85d5-d4149554ad4e" providerId="ADAL" clId="{AC0AA298-EED5-4A7B-8E9A-B03F65E33ABB}" dt="2024-07-05T03:19:55.351" v="5895" actId="14100"/>
          <ac:spMkLst>
            <pc:docMk/>
            <pc:sldMk cId="4223873132" sldId="881"/>
            <ac:spMk id="13" creationId="{530F3DAD-EFE1-E780-3403-EBFBDC27455A}"/>
          </ac:spMkLst>
        </pc:spChg>
        <pc:spChg chg="del">
          <ac:chgData name="Yoel Kortick" userId="167978f5-7f40-4909-85d5-d4149554ad4e" providerId="ADAL" clId="{AC0AA298-EED5-4A7B-8E9A-B03F65E33ABB}" dt="2024-07-05T03:20:01.682" v="5898" actId="478"/>
          <ac:spMkLst>
            <pc:docMk/>
            <pc:sldMk cId="4223873132" sldId="881"/>
            <ac:spMk id="14" creationId="{5E0DD645-9DC5-9819-6647-15B18735546B}"/>
          </ac:spMkLst>
        </pc:spChg>
        <pc:spChg chg="mod">
          <ac:chgData name="Yoel Kortick" userId="167978f5-7f40-4909-85d5-d4149554ad4e" providerId="ADAL" clId="{AC0AA298-EED5-4A7B-8E9A-B03F65E33ABB}" dt="2024-07-05T03:19:59.694" v="5897" actId="14100"/>
          <ac:spMkLst>
            <pc:docMk/>
            <pc:sldMk cId="4223873132" sldId="881"/>
            <ac:spMk id="15" creationId="{6835D7EF-757E-EE52-EA2D-4CEE35600274}"/>
          </ac:spMkLst>
        </pc:spChg>
        <pc:picChg chg="mod ord">
          <ac:chgData name="Yoel Kortick" userId="167978f5-7f40-4909-85d5-d4149554ad4e" providerId="ADAL" clId="{AC0AA298-EED5-4A7B-8E9A-B03F65E33ABB}" dt="2024-07-05T03:20:05" v="5899" actId="208"/>
          <ac:picMkLst>
            <pc:docMk/>
            <pc:sldMk cId="4223873132" sldId="881"/>
            <ac:picMk id="4" creationId="{C9AC9864-631F-4FEA-9188-126CF5EC7C57}"/>
          </ac:picMkLst>
        </pc:picChg>
      </pc:sldChg>
      <pc:sldChg chg="add del">
        <pc:chgData name="Yoel Kortick" userId="167978f5-7f40-4909-85d5-d4149554ad4e" providerId="ADAL" clId="{AC0AA298-EED5-4A7B-8E9A-B03F65E33ABB}" dt="2024-07-05T04:42:41.661" v="6756" actId="47"/>
        <pc:sldMkLst>
          <pc:docMk/>
          <pc:sldMk cId="2451024040" sldId="882"/>
        </pc:sldMkLst>
      </pc:sldChg>
      <pc:sldChg chg="addSp delSp modSp add mod">
        <pc:chgData name="Yoel Kortick" userId="167978f5-7f40-4909-85d5-d4149554ad4e" providerId="ADAL" clId="{AC0AA298-EED5-4A7B-8E9A-B03F65E33ABB}" dt="2024-07-05T04:50:44.585" v="7193"/>
        <pc:sldMkLst>
          <pc:docMk/>
          <pc:sldMk cId="3780900372" sldId="883"/>
        </pc:sldMkLst>
        <pc:spChg chg="mod">
          <ac:chgData name="Yoel Kortick" userId="167978f5-7f40-4909-85d5-d4149554ad4e" providerId="ADAL" clId="{AC0AA298-EED5-4A7B-8E9A-B03F65E33ABB}" dt="2024-07-05T03:20:44.654" v="5919" actId="20577"/>
          <ac:spMkLst>
            <pc:docMk/>
            <pc:sldMk cId="3780900372" sldId="883"/>
            <ac:spMk id="8" creationId="{3EB8C6D5-EA1F-5C04-2B28-BA6D2D366AF3}"/>
          </ac:spMkLst>
        </pc:spChg>
        <pc:spChg chg="mod">
          <ac:chgData name="Yoel Kortick" userId="167978f5-7f40-4909-85d5-d4149554ad4e" providerId="ADAL" clId="{AC0AA298-EED5-4A7B-8E9A-B03F65E33ABB}" dt="2024-07-05T04:50:44.585" v="7193"/>
          <ac:spMkLst>
            <pc:docMk/>
            <pc:sldMk cId="3780900372" sldId="883"/>
            <ac:spMk id="10" creationId="{4C5297D4-1A90-BA7E-1EA2-3486955EA032}"/>
          </ac:spMkLst>
        </pc:spChg>
        <pc:spChg chg="mod">
          <ac:chgData name="Yoel Kortick" userId="167978f5-7f40-4909-85d5-d4149554ad4e" providerId="ADAL" clId="{AC0AA298-EED5-4A7B-8E9A-B03F65E33ABB}" dt="2024-07-05T03:20:55.023" v="5925" actId="14100"/>
          <ac:spMkLst>
            <pc:docMk/>
            <pc:sldMk cId="3780900372" sldId="883"/>
            <ac:spMk id="13" creationId="{530F3DAD-EFE1-E780-3403-EBFBDC27455A}"/>
          </ac:spMkLst>
        </pc:spChg>
        <pc:spChg chg="del">
          <ac:chgData name="Yoel Kortick" userId="167978f5-7f40-4909-85d5-d4149554ad4e" providerId="ADAL" clId="{AC0AA298-EED5-4A7B-8E9A-B03F65E33ABB}" dt="2024-07-05T03:20:58.664" v="5926" actId="478"/>
          <ac:spMkLst>
            <pc:docMk/>
            <pc:sldMk cId="3780900372" sldId="883"/>
            <ac:spMk id="15" creationId="{6835D7EF-757E-EE52-EA2D-4CEE35600274}"/>
          </ac:spMkLst>
        </pc:spChg>
        <pc:picChg chg="add mod ord">
          <ac:chgData name="Yoel Kortick" userId="167978f5-7f40-4909-85d5-d4149554ad4e" providerId="ADAL" clId="{AC0AA298-EED5-4A7B-8E9A-B03F65E33ABB}" dt="2024-07-05T03:21:00.339" v="5927" actId="208"/>
          <ac:picMkLst>
            <pc:docMk/>
            <pc:sldMk cId="3780900372" sldId="883"/>
            <ac:picMk id="3" creationId="{8BECE654-B5A2-522B-532B-4742588C5583}"/>
          </ac:picMkLst>
        </pc:picChg>
        <pc:picChg chg="del">
          <ac:chgData name="Yoel Kortick" userId="167978f5-7f40-4909-85d5-d4149554ad4e" providerId="ADAL" clId="{AC0AA298-EED5-4A7B-8E9A-B03F65E33ABB}" dt="2024-07-05T03:20:45.963" v="5920" actId="478"/>
          <ac:picMkLst>
            <pc:docMk/>
            <pc:sldMk cId="3780900372" sldId="883"/>
            <ac:picMk id="4" creationId="{C9AC9864-631F-4FEA-9188-126CF5EC7C57}"/>
          </ac:picMkLst>
        </pc:picChg>
      </pc:sldChg>
      <pc:sldChg chg="addSp delSp modSp add mod">
        <pc:chgData name="Yoel Kortick" userId="167978f5-7f40-4909-85d5-d4149554ad4e" providerId="ADAL" clId="{AC0AA298-EED5-4A7B-8E9A-B03F65E33ABB}" dt="2024-07-05T04:50:44.585" v="7193"/>
        <pc:sldMkLst>
          <pc:docMk/>
          <pc:sldMk cId="566008943" sldId="884"/>
        </pc:sldMkLst>
        <pc:spChg chg="mod">
          <ac:chgData name="Yoel Kortick" userId="167978f5-7f40-4909-85d5-d4149554ad4e" providerId="ADAL" clId="{AC0AA298-EED5-4A7B-8E9A-B03F65E33ABB}" dt="2024-07-05T03:21:40.107" v="5952" actId="20577"/>
          <ac:spMkLst>
            <pc:docMk/>
            <pc:sldMk cId="566008943" sldId="884"/>
            <ac:spMk id="8" creationId="{3EB8C6D5-EA1F-5C04-2B28-BA6D2D366AF3}"/>
          </ac:spMkLst>
        </pc:spChg>
        <pc:spChg chg="mod">
          <ac:chgData name="Yoel Kortick" userId="167978f5-7f40-4909-85d5-d4149554ad4e" providerId="ADAL" clId="{AC0AA298-EED5-4A7B-8E9A-B03F65E33ABB}" dt="2024-07-05T04:50:44.585" v="7193"/>
          <ac:spMkLst>
            <pc:docMk/>
            <pc:sldMk cId="566008943" sldId="884"/>
            <ac:spMk id="10" creationId="{4C5297D4-1A90-BA7E-1EA2-3486955EA032}"/>
          </ac:spMkLst>
        </pc:spChg>
        <pc:spChg chg="mod">
          <ac:chgData name="Yoel Kortick" userId="167978f5-7f40-4909-85d5-d4149554ad4e" providerId="ADAL" clId="{AC0AA298-EED5-4A7B-8E9A-B03F65E33ABB}" dt="2024-07-05T03:21:30.720" v="5934" actId="14100"/>
          <ac:spMkLst>
            <pc:docMk/>
            <pc:sldMk cId="566008943" sldId="884"/>
            <ac:spMk id="13" creationId="{530F3DAD-EFE1-E780-3403-EBFBDC27455A}"/>
          </ac:spMkLst>
        </pc:spChg>
        <pc:picChg chg="del">
          <ac:chgData name="Yoel Kortick" userId="167978f5-7f40-4909-85d5-d4149554ad4e" providerId="ADAL" clId="{AC0AA298-EED5-4A7B-8E9A-B03F65E33ABB}" dt="2024-07-05T03:21:18.661" v="5929" actId="478"/>
          <ac:picMkLst>
            <pc:docMk/>
            <pc:sldMk cId="566008943" sldId="884"/>
            <ac:picMk id="3" creationId="{8BECE654-B5A2-522B-532B-4742588C5583}"/>
          </ac:picMkLst>
        </pc:picChg>
        <pc:picChg chg="add mod ord">
          <ac:chgData name="Yoel Kortick" userId="167978f5-7f40-4909-85d5-d4149554ad4e" providerId="ADAL" clId="{AC0AA298-EED5-4A7B-8E9A-B03F65E33ABB}" dt="2024-07-05T03:21:33.023" v="5935" actId="208"/>
          <ac:picMkLst>
            <pc:docMk/>
            <pc:sldMk cId="566008943" sldId="884"/>
            <ac:picMk id="4" creationId="{E35E2678-9910-A572-3ACC-ED7E070396E5}"/>
          </ac:picMkLst>
        </pc:picChg>
      </pc:sldChg>
      <pc:sldChg chg="addSp delSp modSp add mod">
        <pc:chgData name="Yoel Kortick" userId="167978f5-7f40-4909-85d5-d4149554ad4e" providerId="ADAL" clId="{AC0AA298-EED5-4A7B-8E9A-B03F65E33ABB}" dt="2024-07-05T04:50:44.585" v="7193"/>
        <pc:sldMkLst>
          <pc:docMk/>
          <pc:sldMk cId="2713043322" sldId="885"/>
        </pc:sldMkLst>
        <pc:spChg chg="mod">
          <ac:chgData name="Yoel Kortick" userId="167978f5-7f40-4909-85d5-d4149554ad4e" providerId="ADAL" clId="{AC0AA298-EED5-4A7B-8E9A-B03F65E33ABB}" dt="2024-07-05T03:24:47.257" v="6041" actId="313"/>
          <ac:spMkLst>
            <pc:docMk/>
            <pc:sldMk cId="2713043322" sldId="885"/>
            <ac:spMk id="8" creationId="{3EB8C6D5-EA1F-5C04-2B28-BA6D2D366AF3}"/>
          </ac:spMkLst>
        </pc:spChg>
        <pc:spChg chg="mod">
          <ac:chgData name="Yoel Kortick" userId="167978f5-7f40-4909-85d5-d4149554ad4e" providerId="ADAL" clId="{AC0AA298-EED5-4A7B-8E9A-B03F65E33ABB}" dt="2024-07-05T04:50:44.585" v="7193"/>
          <ac:spMkLst>
            <pc:docMk/>
            <pc:sldMk cId="2713043322" sldId="885"/>
            <ac:spMk id="10" creationId="{4C5297D4-1A90-BA7E-1EA2-3486955EA032}"/>
          </ac:spMkLst>
        </pc:spChg>
        <pc:spChg chg="mod">
          <ac:chgData name="Yoel Kortick" userId="167978f5-7f40-4909-85d5-d4149554ad4e" providerId="ADAL" clId="{AC0AA298-EED5-4A7B-8E9A-B03F65E33ABB}" dt="2024-07-05T03:24:42.874" v="6039" actId="14100"/>
          <ac:spMkLst>
            <pc:docMk/>
            <pc:sldMk cId="2713043322" sldId="885"/>
            <ac:spMk id="13" creationId="{530F3DAD-EFE1-E780-3403-EBFBDC27455A}"/>
          </ac:spMkLst>
        </pc:spChg>
        <pc:picChg chg="add mod ord">
          <ac:chgData name="Yoel Kortick" userId="167978f5-7f40-4909-85d5-d4149554ad4e" providerId="ADAL" clId="{AC0AA298-EED5-4A7B-8E9A-B03F65E33ABB}" dt="2024-07-05T03:24:44.695" v="6040" actId="208"/>
          <ac:picMkLst>
            <pc:docMk/>
            <pc:sldMk cId="2713043322" sldId="885"/>
            <ac:picMk id="3" creationId="{B0E97D30-0F06-4A9C-986C-F5C5DA7DC094}"/>
          </ac:picMkLst>
        </pc:picChg>
        <pc:picChg chg="del">
          <ac:chgData name="Yoel Kortick" userId="167978f5-7f40-4909-85d5-d4149554ad4e" providerId="ADAL" clId="{AC0AA298-EED5-4A7B-8E9A-B03F65E33ABB}" dt="2024-07-05T03:24:30.999" v="6017" actId="478"/>
          <ac:picMkLst>
            <pc:docMk/>
            <pc:sldMk cId="2713043322" sldId="885"/>
            <ac:picMk id="4" creationId="{E35E2678-9910-A572-3ACC-ED7E070396E5}"/>
          </ac:picMkLst>
        </pc:picChg>
      </pc:sldChg>
      <pc:sldChg chg="addSp delSp modSp add mod">
        <pc:chgData name="Yoel Kortick" userId="167978f5-7f40-4909-85d5-d4149554ad4e" providerId="ADAL" clId="{AC0AA298-EED5-4A7B-8E9A-B03F65E33ABB}" dt="2024-07-05T05:27:00.180" v="8431" actId="1036"/>
        <pc:sldMkLst>
          <pc:docMk/>
          <pc:sldMk cId="559326859" sldId="886"/>
        </pc:sldMkLst>
        <pc:spChg chg="add mod">
          <ac:chgData name="Yoel Kortick" userId="167978f5-7f40-4909-85d5-d4149554ad4e" providerId="ADAL" clId="{AC0AA298-EED5-4A7B-8E9A-B03F65E33ABB}" dt="2024-07-05T05:27:00.180" v="8431" actId="1036"/>
          <ac:spMkLst>
            <pc:docMk/>
            <pc:sldMk cId="559326859" sldId="886"/>
            <ac:spMk id="5" creationId="{26B358D4-A5EB-F97F-899B-3E3AD597C70B}"/>
          </ac:spMkLst>
        </pc:spChg>
        <pc:spChg chg="mod">
          <ac:chgData name="Yoel Kortick" userId="167978f5-7f40-4909-85d5-d4149554ad4e" providerId="ADAL" clId="{AC0AA298-EED5-4A7B-8E9A-B03F65E33ABB}" dt="2024-07-05T05:26:55.768" v="8413" actId="20577"/>
          <ac:spMkLst>
            <pc:docMk/>
            <pc:sldMk cId="559326859" sldId="886"/>
            <ac:spMk id="8" creationId="{3EB8C6D5-EA1F-5C04-2B28-BA6D2D366AF3}"/>
          </ac:spMkLst>
        </pc:spChg>
        <pc:spChg chg="mod">
          <ac:chgData name="Yoel Kortick" userId="167978f5-7f40-4909-85d5-d4149554ad4e" providerId="ADAL" clId="{AC0AA298-EED5-4A7B-8E9A-B03F65E33ABB}" dt="2024-07-05T04:50:44.585" v="7193"/>
          <ac:spMkLst>
            <pc:docMk/>
            <pc:sldMk cId="559326859" sldId="886"/>
            <ac:spMk id="10" creationId="{4C5297D4-1A90-BA7E-1EA2-3486955EA032}"/>
          </ac:spMkLst>
        </pc:spChg>
        <pc:spChg chg="mod">
          <ac:chgData name="Yoel Kortick" userId="167978f5-7f40-4909-85d5-d4149554ad4e" providerId="ADAL" clId="{AC0AA298-EED5-4A7B-8E9A-B03F65E33ABB}" dt="2024-07-05T05:27:00.180" v="8431" actId="1036"/>
          <ac:spMkLst>
            <pc:docMk/>
            <pc:sldMk cId="559326859" sldId="886"/>
            <ac:spMk id="13" creationId="{530F3DAD-EFE1-E780-3403-EBFBDC27455A}"/>
          </ac:spMkLst>
        </pc:spChg>
        <pc:picChg chg="del">
          <ac:chgData name="Yoel Kortick" userId="167978f5-7f40-4909-85d5-d4149554ad4e" providerId="ADAL" clId="{AC0AA298-EED5-4A7B-8E9A-B03F65E33ABB}" dt="2024-07-05T03:25:35.380" v="6077" actId="478"/>
          <ac:picMkLst>
            <pc:docMk/>
            <pc:sldMk cId="559326859" sldId="886"/>
            <ac:picMk id="3" creationId="{B0E97D30-0F06-4A9C-986C-F5C5DA7DC094}"/>
          </ac:picMkLst>
        </pc:picChg>
        <pc:picChg chg="add mod ord">
          <ac:chgData name="Yoel Kortick" userId="167978f5-7f40-4909-85d5-d4149554ad4e" providerId="ADAL" clId="{AC0AA298-EED5-4A7B-8E9A-B03F65E33ABB}" dt="2024-07-05T05:27:00.180" v="8431" actId="1036"/>
          <ac:picMkLst>
            <pc:docMk/>
            <pc:sldMk cId="559326859" sldId="886"/>
            <ac:picMk id="4" creationId="{A567319B-8291-F347-C692-09AF755BA883}"/>
          </ac:picMkLst>
        </pc:picChg>
        <pc:cxnChg chg="add mod">
          <ac:chgData name="Yoel Kortick" userId="167978f5-7f40-4909-85d5-d4149554ad4e" providerId="ADAL" clId="{AC0AA298-EED5-4A7B-8E9A-B03F65E33ABB}" dt="2024-07-05T05:27:00.180" v="8431" actId="1036"/>
          <ac:cxnSpMkLst>
            <pc:docMk/>
            <pc:sldMk cId="559326859" sldId="886"/>
            <ac:cxnSpMk id="11" creationId="{6652341C-D8E8-D024-D1F2-0B71A332FE28}"/>
          </ac:cxnSpMkLst>
        </pc:cxnChg>
      </pc:sldChg>
      <pc:sldChg chg="addSp delSp modSp add mod">
        <pc:chgData name="Yoel Kortick" userId="167978f5-7f40-4909-85d5-d4149554ad4e" providerId="ADAL" clId="{AC0AA298-EED5-4A7B-8E9A-B03F65E33ABB}" dt="2024-07-05T05:28:25.277" v="8466" actId="6549"/>
        <pc:sldMkLst>
          <pc:docMk/>
          <pc:sldMk cId="701045140" sldId="887"/>
        </pc:sldMkLst>
        <pc:spChg chg="mod">
          <ac:chgData name="Yoel Kortick" userId="167978f5-7f40-4909-85d5-d4149554ad4e" providerId="ADAL" clId="{AC0AA298-EED5-4A7B-8E9A-B03F65E33ABB}" dt="2024-07-05T03:28:26.639" v="6274" actId="14100"/>
          <ac:spMkLst>
            <pc:docMk/>
            <pc:sldMk cId="701045140" sldId="887"/>
            <ac:spMk id="5" creationId="{26B358D4-A5EB-F97F-899B-3E3AD597C70B}"/>
          </ac:spMkLst>
        </pc:spChg>
        <pc:spChg chg="mod">
          <ac:chgData name="Yoel Kortick" userId="167978f5-7f40-4909-85d5-d4149554ad4e" providerId="ADAL" clId="{AC0AA298-EED5-4A7B-8E9A-B03F65E33ABB}" dt="2024-07-05T05:28:25.277" v="8466" actId="6549"/>
          <ac:spMkLst>
            <pc:docMk/>
            <pc:sldMk cId="701045140" sldId="887"/>
            <ac:spMk id="8" creationId="{3EB8C6D5-EA1F-5C04-2B28-BA6D2D366AF3}"/>
          </ac:spMkLst>
        </pc:spChg>
        <pc:spChg chg="mod">
          <ac:chgData name="Yoel Kortick" userId="167978f5-7f40-4909-85d5-d4149554ad4e" providerId="ADAL" clId="{AC0AA298-EED5-4A7B-8E9A-B03F65E33ABB}" dt="2024-07-05T04:50:44.585" v="7193"/>
          <ac:spMkLst>
            <pc:docMk/>
            <pc:sldMk cId="701045140" sldId="887"/>
            <ac:spMk id="10" creationId="{4C5297D4-1A90-BA7E-1EA2-3486955EA032}"/>
          </ac:spMkLst>
        </pc:spChg>
        <pc:spChg chg="mod">
          <ac:chgData name="Yoel Kortick" userId="167978f5-7f40-4909-85d5-d4149554ad4e" providerId="ADAL" clId="{AC0AA298-EED5-4A7B-8E9A-B03F65E33ABB}" dt="2024-07-05T05:28:03.312" v="8463" actId="1076"/>
          <ac:spMkLst>
            <pc:docMk/>
            <pc:sldMk cId="701045140" sldId="887"/>
            <ac:spMk id="13" creationId="{530F3DAD-EFE1-E780-3403-EBFBDC27455A}"/>
          </ac:spMkLst>
        </pc:spChg>
        <pc:spChg chg="add del mod">
          <ac:chgData name="Yoel Kortick" userId="167978f5-7f40-4909-85d5-d4149554ad4e" providerId="ADAL" clId="{AC0AA298-EED5-4A7B-8E9A-B03F65E33ABB}" dt="2024-07-05T05:27:42.821" v="8441" actId="478"/>
          <ac:spMkLst>
            <pc:docMk/>
            <pc:sldMk cId="701045140" sldId="887"/>
            <ac:spMk id="14" creationId="{74D75823-93BF-4D50-408D-3413F9C708A6}"/>
          </ac:spMkLst>
        </pc:spChg>
        <pc:picChg chg="add mod ord">
          <ac:chgData name="Yoel Kortick" userId="167978f5-7f40-4909-85d5-d4149554ad4e" providerId="ADAL" clId="{AC0AA298-EED5-4A7B-8E9A-B03F65E33ABB}" dt="2024-07-05T05:28:00.354" v="8462" actId="14100"/>
          <ac:picMkLst>
            <pc:docMk/>
            <pc:sldMk cId="701045140" sldId="887"/>
            <ac:picMk id="3" creationId="{DE2C74BB-6030-4E87-2667-9800AC0B8114}"/>
          </ac:picMkLst>
        </pc:picChg>
        <pc:picChg chg="del">
          <ac:chgData name="Yoel Kortick" userId="167978f5-7f40-4909-85d5-d4149554ad4e" providerId="ADAL" clId="{AC0AA298-EED5-4A7B-8E9A-B03F65E33ABB}" dt="2024-07-05T03:27:50.218" v="6225" actId="478"/>
          <ac:picMkLst>
            <pc:docMk/>
            <pc:sldMk cId="701045140" sldId="887"/>
            <ac:picMk id="4" creationId="{A567319B-8291-F347-C692-09AF755BA883}"/>
          </ac:picMkLst>
        </pc:picChg>
        <pc:cxnChg chg="mod">
          <ac:chgData name="Yoel Kortick" userId="167978f5-7f40-4909-85d5-d4149554ad4e" providerId="ADAL" clId="{AC0AA298-EED5-4A7B-8E9A-B03F65E33ABB}" dt="2024-07-05T05:28:06.189" v="8464" actId="14100"/>
          <ac:cxnSpMkLst>
            <pc:docMk/>
            <pc:sldMk cId="701045140" sldId="887"/>
            <ac:cxnSpMk id="11" creationId="{6652341C-D8E8-D024-D1F2-0B71A332FE28}"/>
          </ac:cxnSpMkLst>
        </pc:cxnChg>
      </pc:sldChg>
      <pc:sldChg chg="addSp delSp modSp add mod">
        <pc:chgData name="Yoel Kortick" userId="167978f5-7f40-4909-85d5-d4149554ad4e" providerId="ADAL" clId="{AC0AA298-EED5-4A7B-8E9A-B03F65E33ABB}" dt="2024-07-05T05:26:15.526" v="8402" actId="20577"/>
        <pc:sldMkLst>
          <pc:docMk/>
          <pc:sldMk cId="3176555509" sldId="888"/>
        </pc:sldMkLst>
        <pc:spChg chg="add mod">
          <ac:chgData name="Yoel Kortick" userId="167978f5-7f40-4909-85d5-d4149554ad4e" providerId="ADAL" clId="{AC0AA298-EED5-4A7B-8E9A-B03F65E33ABB}" dt="2024-07-05T05:26:01.340" v="8398" actId="1036"/>
          <ac:spMkLst>
            <pc:docMk/>
            <pc:sldMk cId="3176555509" sldId="888"/>
            <ac:spMk id="5" creationId="{EF8014B2-AAB8-C300-36AD-EB214BC98DE3}"/>
          </ac:spMkLst>
        </pc:spChg>
        <pc:spChg chg="mod">
          <ac:chgData name="Yoel Kortick" userId="167978f5-7f40-4909-85d5-d4149554ad4e" providerId="ADAL" clId="{AC0AA298-EED5-4A7B-8E9A-B03F65E33ABB}" dt="2024-07-05T05:26:15.526" v="8402" actId="20577"/>
          <ac:spMkLst>
            <pc:docMk/>
            <pc:sldMk cId="3176555509" sldId="888"/>
            <ac:spMk id="8" creationId="{3EB8C6D5-EA1F-5C04-2B28-BA6D2D366AF3}"/>
          </ac:spMkLst>
        </pc:spChg>
        <pc:spChg chg="mod">
          <ac:chgData name="Yoel Kortick" userId="167978f5-7f40-4909-85d5-d4149554ad4e" providerId="ADAL" clId="{AC0AA298-EED5-4A7B-8E9A-B03F65E33ABB}" dt="2024-07-05T04:50:44.585" v="7193"/>
          <ac:spMkLst>
            <pc:docMk/>
            <pc:sldMk cId="3176555509" sldId="888"/>
            <ac:spMk id="10" creationId="{4C5297D4-1A90-BA7E-1EA2-3486955EA032}"/>
          </ac:spMkLst>
        </pc:spChg>
        <pc:spChg chg="del">
          <ac:chgData name="Yoel Kortick" userId="167978f5-7f40-4909-85d5-d4149554ad4e" providerId="ADAL" clId="{AC0AA298-EED5-4A7B-8E9A-B03F65E33ABB}" dt="2024-07-05T04:43:09.755" v="6759" actId="478"/>
          <ac:spMkLst>
            <pc:docMk/>
            <pc:sldMk cId="3176555509" sldId="888"/>
            <ac:spMk id="13" creationId="{530F3DAD-EFE1-E780-3403-EBFBDC27455A}"/>
          </ac:spMkLst>
        </pc:spChg>
        <pc:picChg chg="del">
          <ac:chgData name="Yoel Kortick" userId="167978f5-7f40-4909-85d5-d4149554ad4e" providerId="ADAL" clId="{AC0AA298-EED5-4A7B-8E9A-B03F65E33ABB}" dt="2024-07-05T04:43:07.882" v="6758" actId="478"/>
          <ac:picMkLst>
            <pc:docMk/>
            <pc:sldMk cId="3176555509" sldId="888"/>
            <ac:picMk id="3" creationId="{B0E97D30-0F06-4A9C-986C-F5C5DA7DC094}"/>
          </ac:picMkLst>
        </pc:picChg>
        <pc:picChg chg="add mod">
          <ac:chgData name="Yoel Kortick" userId="167978f5-7f40-4909-85d5-d4149554ad4e" providerId="ADAL" clId="{AC0AA298-EED5-4A7B-8E9A-B03F65E33ABB}" dt="2024-07-05T05:26:01.340" v="8398" actId="1036"/>
          <ac:picMkLst>
            <pc:docMk/>
            <pc:sldMk cId="3176555509" sldId="888"/>
            <ac:picMk id="4" creationId="{ED608A6B-114D-C8C2-94BB-901F24EC8408}"/>
          </ac:picMkLst>
        </pc:picChg>
      </pc:sldChg>
      <pc:sldChg chg="modSp add mod">
        <pc:chgData name="Yoel Kortick" userId="167978f5-7f40-4909-85d5-d4149554ad4e" providerId="ADAL" clId="{AC0AA298-EED5-4A7B-8E9A-B03F65E33ABB}" dt="2024-07-05T05:31:07.549" v="8728" actId="20577"/>
        <pc:sldMkLst>
          <pc:docMk/>
          <pc:sldMk cId="346633897" sldId="889"/>
        </pc:sldMkLst>
        <pc:spChg chg="mod">
          <ac:chgData name="Yoel Kortick" userId="167978f5-7f40-4909-85d5-d4149554ad4e" providerId="ADAL" clId="{AC0AA298-EED5-4A7B-8E9A-B03F65E33ABB}" dt="2024-07-05T05:31:07.549" v="8728" actId="20577"/>
          <ac:spMkLst>
            <pc:docMk/>
            <pc:sldMk cId="346633897" sldId="889"/>
            <ac:spMk id="11" creationId="{1ACE3884-5DD3-4F86-13C6-FF34F1D35C8C}"/>
          </ac:spMkLst>
        </pc:spChg>
      </pc:sldChg>
      <pc:sldChg chg="modSp add mod">
        <pc:chgData name="Yoel Kortick" userId="167978f5-7f40-4909-85d5-d4149554ad4e" providerId="ADAL" clId="{AC0AA298-EED5-4A7B-8E9A-B03F65E33ABB}" dt="2024-07-05T04:58:11.672" v="7630" actId="255"/>
        <pc:sldMkLst>
          <pc:docMk/>
          <pc:sldMk cId="1464739315" sldId="890"/>
        </pc:sldMkLst>
        <pc:spChg chg="mod">
          <ac:chgData name="Yoel Kortick" userId="167978f5-7f40-4909-85d5-d4149554ad4e" providerId="ADAL" clId="{AC0AA298-EED5-4A7B-8E9A-B03F65E33ABB}" dt="2024-07-05T04:58:11.672" v="7630" actId="255"/>
          <ac:spMkLst>
            <pc:docMk/>
            <pc:sldMk cId="1464739315" sldId="890"/>
            <ac:spMk id="11" creationId="{1ACE3884-5DD3-4F86-13C6-FF34F1D35C8C}"/>
          </ac:spMkLst>
        </pc:spChg>
      </pc:sldChg>
      <pc:sldChg chg="modSp add mod">
        <pc:chgData name="Yoel Kortick" userId="167978f5-7f40-4909-85d5-d4149554ad4e" providerId="ADAL" clId="{AC0AA298-EED5-4A7B-8E9A-B03F65E33ABB}" dt="2024-07-05T04:57:25.582" v="7609" actId="20577"/>
        <pc:sldMkLst>
          <pc:docMk/>
          <pc:sldMk cId="879003815" sldId="891"/>
        </pc:sldMkLst>
        <pc:spChg chg="mod">
          <ac:chgData name="Yoel Kortick" userId="167978f5-7f40-4909-85d5-d4149554ad4e" providerId="ADAL" clId="{AC0AA298-EED5-4A7B-8E9A-B03F65E33ABB}" dt="2024-07-05T04:57:25.582" v="7609" actId="20577"/>
          <ac:spMkLst>
            <pc:docMk/>
            <pc:sldMk cId="879003815" sldId="891"/>
            <ac:spMk id="11" creationId="{1ACE3884-5DD3-4F86-13C6-FF34F1D35C8C}"/>
          </ac:spMkLst>
        </pc:spChg>
      </pc:sldChg>
      <pc:sldChg chg="modSp add mod">
        <pc:chgData name="Yoel Kortick" userId="167978f5-7f40-4909-85d5-d4149554ad4e" providerId="ADAL" clId="{AC0AA298-EED5-4A7B-8E9A-B03F65E33ABB}" dt="2024-07-05T04:58:23.261" v="7632" actId="6549"/>
        <pc:sldMkLst>
          <pc:docMk/>
          <pc:sldMk cId="1346421691" sldId="892"/>
        </pc:sldMkLst>
        <pc:spChg chg="mod">
          <ac:chgData name="Yoel Kortick" userId="167978f5-7f40-4909-85d5-d4149554ad4e" providerId="ADAL" clId="{AC0AA298-EED5-4A7B-8E9A-B03F65E33ABB}" dt="2024-07-05T04:58:23.261" v="7632" actId="6549"/>
          <ac:spMkLst>
            <pc:docMk/>
            <pc:sldMk cId="1346421691" sldId="892"/>
            <ac:spMk id="11" creationId="{1ACE3884-5DD3-4F86-13C6-FF34F1D35C8C}"/>
          </ac:spMkLst>
        </pc:spChg>
      </pc:sldChg>
    </pc:docChg>
  </pc:docChgLst>
  <pc:docChgLst>
    <pc:chgData name="Yoel Kortick" userId="167978f5-7f40-4909-85d5-d4149554ad4e" providerId="ADAL" clId="{17D78392-7091-4238-8278-2F3BDFF78295}"/>
    <pc:docChg chg="undo custSel addSld delSld modSld sldOrd delSection modSection">
      <pc:chgData name="Yoel Kortick" userId="167978f5-7f40-4909-85d5-d4149554ad4e" providerId="ADAL" clId="{17D78392-7091-4238-8278-2F3BDFF78295}" dt="2024-07-02T16:22:48.985" v="13074" actId="1036"/>
      <pc:docMkLst>
        <pc:docMk/>
      </pc:docMkLst>
      <pc:sldChg chg="del">
        <pc:chgData name="Yoel Kortick" userId="167978f5-7f40-4909-85d5-d4149554ad4e" providerId="ADAL" clId="{17D78392-7091-4238-8278-2F3BDFF78295}" dt="2024-06-23T10:00:33.265" v="84" actId="18676"/>
        <pc:sldMkLst>
          <pc:docMk/>
          <pc:sldMk cId="0" sldId="314"/>
        </pc:sldMkLst>
      </pc:sldChg>
      <pc:sldChg chg="del">
        <pc:chgData name="Yoel Kortick" userId="167978f5-7f40-4909-85d5-d4149554ad4e" providerId="ADAL" clId="{17D78392-7091-4238-8278-2F3BDFF78295}" dt="2024-06-23T09:59:03.108" v="53" actId="47"/>
        <pc:sldMkLst>
          <pc:docMk/>
          <pc:sldMk cId="815051809" sldId="388"/>
        </pc:sldMkLst>
      </pc:sldChg>
      <pc:sldChg chg="addSp delSp modSp mod">
        <pc:chgData name="Yoel Kortick" userId="167978f5-7f40-4909-85d5-d4149554ad4e" providerId="ADAL" clId="{17D78392-7091-4238-8278-2F3BDFF78295}" dt="2024-06-23T10:30:54.397" v="448" actId="1076"/>
        <pc:sldMkLst>
          <pc:docMk/>
          <pc:sldMk cId="1745681045" sldId="397"/>
        </pc:sldMkLst>
        <pc:spChg chg="mod">
          <ac:chgData name="Yoel Kortick" userId="167978f5-7f40-4909-85d5-d4149554ad4e" providerId="ADAL" clId="{17D78392-7091-4238-8278-2F3BDFF78295}" dt="2024-06-23T10:01:55.072" v="117" actId="20577"/>
          <ac:spMkLst>
            <pc:docMk/>
            <pc:sldMk cId="1745681045" sldId="397"/>
            <ac:spMk id="10" creationId="{4C5297D4-1A90-BA7E-1EA2-3486955EA032}"/>
          </ac:spMkLst>
        </pc:spChg>
        <pc:spChg chg="mod">
          <ac:chgData name="Yoel Kortick" userId="167978f5-7f40-4909-85d5-d4149554ad4e" providerId="ADAL" clId="{17D78392-7091-4238-8278-2F3BDFF78295}" dt="2024-06-23T10:09:28.290" v="189" actId="403"/>
          <ac:spMkLst>
            <pc:docMk/>
            <pc:sldMk cId="1745681045" sldId="397"/>
            <ac:spMk id="11" creationId="{1ACE3884-5DD3-4F86-13C6-FF34F1D35C8C}"/>
          </ac:spMkLst>
        </pc:spChg>
        <pc:picChg chg="add del mod">
          <ac:chgData name="Yoel Kortick" userId="167978f5-7f40-4909-85d5-d4149554ad4e" providerId="ADAL" clId="{17D78392-7091-4238-8278-2F3BDFF78295}" dt="2024-06-23T10:30:40.686" v="446" actId="478"/>
          <ac:picMkLst>
            <pc:docMk/>
            <pc:sldMk cId="1745681045" sldId="397"/>
            <ac:picMk id="3" creationId="{CBEEBD7D-758F-E0E0-B4B0-A65295AA7795}"/>
          </ac:picMkLst>
        </pc:picChg>
        <pc:picChg chg="add mod">
          <ac:chgData name="Yoel Kortick" userId="167978f5-7f40-4909-85d5-d4149554ad4e" providerId="ADAL" clId="{17D78392-7091-4238-8278-2F3BDFF78295}" dt="2024-06-23T10:30:54.397" v="448" actId="1076"/>
          <ac:picMkLst>
            <pc:docMk/>
            <pc:sldMk cId="1745681045" sldId="397"/>
            <ac:picMk id="4" creationId="{D8127B7E-E387-F84D-5873-963B236C4BB5}"/>
          </ac:picMkLst>
        </pc:picChg>
      </pc:sldChg>
      <pc:sldChg chg="del">
        <pc:chgData name="Yoel Kortick" userId="167978f5-7f40-4909-85d5-d4149554ad4e" providerId="ADAL" clId="{17D78392-7091-4238-8278-2F3BDFF78295}" dt="2024-06-23T09:59:31.847" v="66" actId="47"/>
        <pc:sldMkLst>
          <pc:docMk/>
          <pc:sldMk cId="2554479115" sldId="398"/>
        </pc:sldMkLst>
      </pc:sldChg>
      <pc:sldChg chg="del">
        <pc:chgData name="Yoel Kortick" userId="167978f5-7f40-4909-85d5-d4149554ad4e" providerId="ADAL" clId="{17D78392-7091-4238-8278-2F3BDFF78295}" dt="2024-06-23T10:00:33.265" v="84" actId="18676"/>
        <pc:sldMkLst>
          <pc:docMk/>
          <pc:sldMk cId="1330207068" sldId="459"/>
        </pc:sldMkLst>
      </pc:sldChg>
      <pc:sldChg chg="del">
        <pc:chgData name="Yoel Kortick" userId="167978f5-7f40-4909-85d5-d4149554ad4e" providerId="ADAL" clId="{17D78392-7091-4238-8278-2F3BDFF78295}" dt="2024-06-23T10:00:33.265" v="84" actId="18676"/>
        <pc:sldMkLst>
          <pc:docMk/>
          <pc:sldMk cId="2747381953" sldId="460"/>
        </pc:sldMkLst>
      </pc:sldChg>
      <pc:sldChg chg="del">
        <pc:chgData name="Yoel Kortick" userId="167978f5-7f40-4909-85d5-d4149554ad4e" providerId="ADAL" clId="{17D78392-7091-4238-8278-2F3BDFF78295}" dt="2024-06-23T10:00:41.746" v="85" actId="18676"/>
        <pc:sldMkLst>
          <pc:docMk/>
          <pc:sldMk cId="3473422156" sldId="535"/>
        </pc:sldMkLst>
      </pc:sldChg>
      <pc:sldChg chg="del">
        <pc:chgData name="Yoel Kortick" userId="167978f5-7f40-4909-85d5-d4149554ad4e" providerId="ADAL" clId="{17D78392-7091-4238-8278-2F3BDFF78295}" dt="2024-06-23T10:00:41.746" v="85" actId="18676"/>
        <pc:sldMkLst>
          <pc:docMk/>
          <pc:sldMk cId="2016499525" sldId="536"/>
        </pc:sldMkLst>
      </pc:sldChg>
      <pc:sldChg chg="del">
        <pc:chgData name="Yoel Kortick" userId="167978f5-7f40-4909-85d5-d4149554ad4e" providerId="ADAL" clId="{17D78392-7091-4238-8278-2F3BDFF78295}" dt="2024-06-23T10:01:06.096" v="90" actId="47"/>
        <pc:sldMkLst>
          <pc:docMk/>
          <pc:sldMk cId="4272923812" sldId="566"/>
        </pc:sldMkLst>
      </pc:sldChg>
      <pc:sldChg chg="del">
        <pc:chgData name="Yoel Kortick" userId="167978f5-7f40-4909-85d5-d4149554ad4e" providerId="ADAL" clId="{17D78392-7091-4238-8278-2F3BDFF78295}" dt="2024-06-23T09:56:14.551" v="44" actId="47"/>
        <pc:sldMkLst>
          <pc:docMk/>
          <pc:sldMk cId="3356827454" sldId="641"/>
        </pc:sldMkLst>
      </pc:sldChg>
      <pc:sldChg chg="delSp modSp mod">
        <pc:chgData name="Yoel Kortick" userId="167978f5-7f40-4909-85d5-d4149554ad4e" providerId="ADAL" clId="{17D78392-7091-4238-8278-2F3BDFF78295}" dt="2024-06-23T09:56:05.266" v="42" actId="478"/>
        <pc:sldMkLst>
          <pc:docMk/>
          <pc:sldMk cId="2594056538" sldId="647"/>
        </pc:sldMkLst>
        <pc:spChg chg="del">
          <ac:chgData name="Yoel Kortick" userId="167978f5-7f40-4909-85d5-d4149554ad4e" providerId="ADAL" clId="{17D78392-7091-4238-8278-2F3BDFF78295}" dt="2024-06-23T09:56:05.266" v="42" actId="478"/>
          <ac:spMkLst>
            <pc:docMk/>
            <pc:sldMk cId="2594056538" sldId="647"/>
            <ac:spMk id="20" creationId="{47F5FC54-2119-1991-EA6B-FA3606E7E0B9}"/>
          </ac:spMkLst>
        </pc:spChg>
        <pc:spChg chg="mod">
          <ac:chgData name="Yoel Kortick" userId="167978f5-7f40-4909-85d5-d4149554ad4e" providerId="ADAL" clId="{17D78392-7091-4238-8278-2F3BDFF78295}" dt="2024-06-23T09:55:48.362" v="6" actId="20577"/>
          <ac:spMkLst>
            <pc:docMk/>
            <pc:sldMk cId="2594056538" sldId="647"/>
            <ac:spMk id="21" creationId="{4B557451-4271-4B3E-23ED-1E236F2D7796}"/>
          </ac:spMkLst>
        </pc:spChg>
        <pc:spChg chg="mod">
          <ac:chgData name="Yoel Kortick" userId="167978f5-7f40-4909-85d5-d4149554ad4e" providerId="ADAL" clId="{17D78392-7091-4238-8278-2F3BDFF78295}" dt="2024-06-23T09:55:42.319" v="2" actId="6549"/>
          <ac:spMkLst>
            <pc:docMk/>
            <pc:sldMk cId="2594056538" sldId="647"/>
            <ac:spMk id="22" creationId="{9B5F582B-23AB-6B01-E863-A0F17C002003}"/>
          </ac:spMkLst>
        </pc:spChg>
        <pc:spChg chg="mod">
          <ac:chgData name="Yoel Kortick" userId="167978f5-7f40-4909-85d5-d4149554ad4e" providerId="ADAL" clId="{17D78392-7091-4238-8278-2F3BDFF78295}" dt="2024-06-23T09:56:01.822" v="41" actId="20577"/>
          <ac:spMkLst>
            <pc:docMk/>
            <pc:sldMk cId="2594056538" sldId="647"/>
            <ac:spMk id="23" creationId="{4A320969-5F7F-9C87-B26F-D76042B0E452}"/>
          </ac:spMkLst>
        </pc:spChg>
      </pc:sldChg>
      <pc:sldChg chg="del">
        <pc:chgData name="Yoel Kortick" userId="167978f5-7f40-4909-85d5-d4149554ad4e" providerId="ADAL" clId="{17D78392-7091-4238-8278-2F3BDFF78295}" dt="2024-06-23T09:56:13.697" v="43" actId="47"/>
        <pc:sldMkLst>
          <pc:docMk/>
          <pc:sldMk cId="63888825" sldId="649"/>
        </pc:sldMkLst>
      </pc:sldChg>
      <pc:sldChg chg="del">
        <pc:chgData name="Yoel Kortick" userId="167978f5-7f40-4909-85d5-d4149554ad4e" providerId="ADAL" clId="{17D78392-7091-4238-8278-2F3BDFF78295}" dt="2024-06-23T09:56:15.548" v="45" actId="47"/>
        <pc:sldMkLst>
          <pc:docMk/>
          <pc:sldMk cId="1637256743" sldId="657"/>
        </pc:sldMkLst>
      </pc:sldChg>
      <pc:sldChg chg="modSp mod">
        <pc:chgData name="Yoel Kortick" userId="167978f5-7f40-4909-85d5-d4149554ad4e" providerId="ADAL" clId="{17D78392-7091-4238-8278-2F3BDFF78295}" dt="2024-06-27T02:08:12.951" v="12900"/>
        <pc:sldMkLst>
          <pc:docMk/>
          <pc:sldMk cId="2401584553" sldId="696"/>
        </pc:sldMkLst>
        <pc:spChg chg="mod">
          <ac:chgData name="Yoel Kortick" userId="167978f5-7f40-4909-85d5-d4149554ad4e" providerId="ADAL" clId="{17D78392-7091-4238-8278-2F3BDFF78295}" dt="2024-06-27T02:08:12.951" v="12900"/>
          <ac:spMkLst>
            <pc:docMk/>
            <pc:sldMk cId="2401584553" sldId="696"/>
            <ac:spMk id="6" creationId="{65F3B852-286D-55BD-2B1D-F4756EAB082C}"/>
          </ac:spMkLst>
        </pc:spChg>
      </pc:sldChg>
      <pc:sldChg chg="modSp del mod">
        <pc:chgData name="Yoel Kortick" userId="167978f5-7f40-4909-85d5-d4149554ad4e" providerId="ADAL" clId="{17D78392-7091-4238-8278-2F3BDFF78295}" dt="2024-06-23T09:56:55.047" v="51" actId="47"/>
        <pc:sldMkLst>
          <pc:docMk/>
          <pc:sldMk cId="2595198170" sldId="698"/>
        </pc:sldMkLst>
        <pc:spChg chg="mod">
          <ac:chgData name="Yoel Kortick" userId="167978f5-7f40-4909-85d5-d4149554ad4e" providerId="ADAL" clId="{17D78392-7091-4238-8278-2F3BDFF78295}" dt="2024-06-23T09:56:51.832" v="50" actId="20577"/>
          <ac:spMkLst>
            <pc:docMk/>
            <pc:sldMk cId="2595198170" sldId="698"/>
            <ac:spMk id="5" creationId="{DEB5A392-1552-916A-4A88-86F4E09DDDC2}"/>
          </ac:spMkLst>
        </pc:spChg>
      </pc:sldChg>
      <pc:sldChg chg="del">
        <pc:chgData name="Yoel Kortick" userId="167978f5-7f40-4909-85d5-d4149554ad4e" providerId="ADAL" clId="{17D78392-7091-4238-8278-2F3BDFF78295}" dt="2024-06-23T09:59:43.343" v="69" actId="47"/>
        <pc:sldMkLst>
          <pc:docMk/>
          <pc:sldMk cId="1826252564" sldId="701"/>
        </pc:sldMkLst>
      </pc:sldChg>
      <pc:sldChg chg="del">
        <pc:chgData name="Yoel Kortick" userId="167978f5-7f40-4909-85d5-d4149554ad4e" providerId="ADAL" clId="{17D78392-7091-4238-8278-2F3BDFF78295}" dt="2024-06-23T09:59:57.332" v="83" actId="47"/>
        <pc:sldMkLst>
          <pc:docMk/>
          <pc:sldMk cId="1840071172" sldId="702"/>
        </pc:sldMkLst>
      </pc:sldChg>
      <pc:sldChg chg="del">
        <pc:chgData name="Yoel Kortick" userId="167978f5-7f40-4909-85d5-d4149554ad4e" providerId="ADAL" clId="{17D78392-7091-4238-8278-2F3BDFF78295}" dt="2024-06-23T09:59:45.351" v="70" actId="47"/>
        <pc:sldMkLst>
          <pc:docMk/>
          <pc:sldMk cId="1603782623" sldId="707"/>
        </pc:sldMkLst>
      </pc:sldChg>
      <pc:sldChg chg="del">
        <pc:chgData name="Yoel Kortick" userId="167978f5-7f40-4909-85d5-d4149554ad4e" providerId="ADAL" clId="{17D78392-7091-4238-8278-2F3BDFF78295}" dt="2024-06-23T09:59:48.412" v="73" actId="47"/>
        <pc:sldMkLst>
          <pc:docMk/>
          <pc:sldMk cId="3269987942" sldId="708"/>
        </pc:sldMkLst>
      </pc:sldChg>
      <pc:sldChg chg="del">
        <pc:chgData name="Yoel Kortick" userId="167978f5-7f40-4909-85d5-d4149554ad4e" providerId="ADAL" clId="{17D78392-7091-4238-8278-2F3BDFF78295}" dt="2024-06-23T09:59:49.395" v="74" actId="47"/>
        <pc:sldMkLst>
          <pc:docMk/>
          <pc:sldMk cId="733623745" sldId="710"/>
        </pc:sldMkLst>
      </pc:sldChg>
      <pc:sldChg chg="delSp modSp mod">
        <pc:chgData name="Yoel Kortick" userId="167978f5-7f40-4909-85d5-d4149554ad4e" providerId="ADAL" clId="{17D78392-7091-4238-8278-2F3BDFF78295}" dt="2024-06-23T10:01:22.765" v="105" actId="478"/>
        <pc:sldMkLst>
          <pc:docMk/>
          <pc:sldMk cId="3503488851" sldId="722"/>
        </pc:sldMkLst>
        <pc:spChg chg="mod">
          <ac:chgData name="Yoel Kortick" userId="167978f5-7f40-4909-85d5-d4149554ad4e" providerId="ADAL" clId="{17D78392-7091-4238-8278-2F3BDFF78295}" dt="2024-06-23T10:01:18.803" v="104" actId="20577"/>
          <ac:spMkLst>
            <pc:docMk/>
            <pc:sldMk cId="3503488851" sldId="722"/>
            <ac:spMk id="13" creationId="{F4F9CE6C-EB7E-DBFE-C77E-B97A93A03817}"/>
          </ac:spMkLst>
        </pc:spChg>
        <pc:spChg chg="del">
          <ac:chgData name="Yoel Kortick" userId="167978f5-7f40-4909-85d5-d4149554ad4e" providerId="ADAL" clId="{17D78392-7091-4238-8278-2F3BDFF78295}" dt="2024-06-23T10:01:22.765" v="105" actId="478"/>
          <ac:spMkLst>
            <pc:docMk/>
            <pc:sldMk cId="3503488851" sldId="722"/>
            <ac:spMk id="14" creationId="{936F52EF-7B1D-2566-595C-58A1748474EB}"/>
          </ac:spMkLst>
        </pc:spChg>
      </pc:sldChg>
      <pc:sldChg chg="del">
        <pc:chgData name="Yoel Kortick" userId="167978f5-7f40-4909-85d5-d4149554ad4e" providerId="ADAL" clId="{17D78392-7091-4238-8278-2F3BDFF78295}" dt="2024-06-23T09:59:33.602" v="67" actId="47"/>
        <pc:sldMkLst>
          <pc:docMk/>
          <pc:sldMk cId="1066674045" sldId="723"/>
        </pc:sldMkLst>
      </pc:sldChg>
      <pc:sldChg chg="addSp delSp modSp add mod">
        <pc:chgData name="Yoel Kortick" userId="167978f5-7f40-4909-85d5-d4149554ad4e" providerId="ADAL" clId="{17D78392-7091-4238-8278-2F3BDFF78295}" dt="2024-06-23T10:17:03.830" v="348" actId="404"/>
        <pc:sldMkLst>
          <pc:docMk/>
          <pc:sldMk cId="3791246301" sldId="723"/>
        </pc:sldMkLst>
        <pc:spChg chg="add mod">
          <ac:chgData name="Yoel Kortick" userId="167978f5-7f40-4909-85d5-d4149554ad4e" providerId="ADAL" clId="{17D78392-7091-4238-8278-2F3BDFF78295}" dt="2024-06-23T10:13:51.138" v="316" actId="403"/>
          <ac:spMkLst>
            <pc:docMk/>
            <pc:sldMk cId="3791246301" sldId="723"/>
            <ac:spMk id="2" creationId="{69BF8E73-C5B1-E395-092A-266087E24103}"/>
          </ac:spMkLst>
        </pc:spChg>
        <pc:spChg chg="mod">
          <ac:chgData name="Yoel Kortick" userId="167978f5-7f40-4909-85d5-d4149554ad4e" providerId="ADAL" clId="{17D78392-7091-4238-8278-2F3BDFF78295}" dt="2024-06-23T10:10:38.790" v="197" actId="14100"/>
          <ac:spMkLst>
            <pc:docMk/>
            <pc:sldMk cId="3791246301" sldId="723"/>
            <ac:spMk id="11" creationId="{1ACE3884-5DD3-4F86-13C6-FF34F1D35C8C}"/>
          </ac:spMkLst>
        </pc:spChg>
        <pc:graphicFrameChg chg="add mod modGraphic">
          <ac:chgData name="Yoel Kortick" userId="167978f5-7f40-4909-85d5-d4149554ad4e" providerId="ADAL" clId="{17D78392-7091-4238-8278-2F3BDFF78295}" dt="2024-06-23T10:17:03.830" v="348" actId="404"/>
          <ac:graphicFrameMkLst>
            <pc:docMk/>
            <pc:sldMk cId="3791246301" sldId="723"/>
            <ac:graphicFrameMk id="4" creationId="{4CC358CF-D3D2-028F-CE06-A829611614FD}"/>
          </ac:graphicFrameMkLst>
        </pc:graphicFrameChg>
        <pc:picChg chg="del">
          <ac:chgData name="Yoel Kortick" userId="167978f5-7f40-4909-85d5-d4149554ad4e" providerId="ADAL" clId="{17D78392-7091-4238-8278-2F3BDFF78295}" dt="2024-06-23T10:10:40.240" v="198" actId="478"/>
          <ac:picMkLst>
            <pc:docMk/>
            <pc:sldMk cId="3791246301" sldId="723"/>
            <ac:picMk id="3" creationId="{CBEEBD7D-758F-E0E0-B4B0-A65295AA7795}"/>
          </ac:picMkLst>
        </pc:picChg>
        <pc:picChg chg="add mod">
          <ac:chgData name="Yoel Kortick" userId="167978f5-7f40-4909-85d5-d4149554ad4e" providerId="ADAL" clId="{17D78392-7091-4238-8278-2F3BDFF78295}" dt="2024-06-23T10:16:12.235" v="338" actId="14100"/>
          <ac:picMkLst>
            <pc:docMk/>
            <pc:sldMk cId="3791246301" sldId="723"/>
            <ac:picMk id="6" creationId="{EF91EF2E-661E-0461-5B84-37CD2F913FD5}"/>
          </ac:picMkLst>
        </pc:picChg>
        <pc:picChg chg="add mod">
          <ac:chgData name="Yoel Kortick" userId="167978f5-7f40-4909-85d5-d4149554ad4e" providerId="ADAL" clId="{17D78392-7091-4238-8278-2F3BDFF78295}" dt="2024-06-23T10:16:24.282" v="342" actId="1076"/>
          <ac:picMkLst>
            <pc:docMk/>
            <pc:sldMk cId="3791246301" sldId="723"/>
            <ac:picMk id="8" creationId="{7EE49ADF-8C40-4AF6-2BDF-56086DA213A7}"/>
          </ac:picMkLst>
        </pc:picChg>
        <pc:picChg chg="add mod">
          <ac:chgData name="Yoel Kortick" userId="167978f5-7f40-4909-85d5-d4149554ad4e" providerId="ADAL" clId="{17D78392-7091-4238-8278-2F3BDFF78295}" dt="2024-06-23T10:16:27.202" v="343" actId="1076"/>
          <ac:picMkLst>
            <pc:docMk/>
            <pc:sldMk cId="3791246301" sldId="723"/>
            <ac:picMk id="13" creationId="{5489FFC9-FD7B-D437-A5F1-A78912B1EE4B}"/>
          </ac:picMkLst>
        </pc:picChg>
      </pc:sldChg>
      <pc:sldChg chg="addSp delSp modSp add mod">
        <pc:chgData name="Yoel Kortick" userId="167978f5-7f40-4909-85d5-d4149554ad4e" providerId="ADAL" clId="{17D78392-7091-4238-8278-2F3BDFF78295}" dt="2024-06-23T10:32:15.200" v="461"/>
        <pc:sldMkLst>
          <pc:docMk/>
          <pc:sldMk cId="90804887" sldId="724"/>
        </pc:sldMkLst>
        <pc:spChg chg="mod">
          <ac:chgData name="Yoel Kortick" userId="167978f5-7f40-4909-85d5-d4149554ad4e" providerId="ADAL" clId="{17D78392-7091-4238-8278-2F3BDFF78295}" dt="2024-06-23T10:28:11.037" v="402" actId="313"/>
          <ac:spMkLst>
            <pc:docMk/>
            <pc:sldMk cId="90804887" sldId="724"/>
            <ac:spMk id="2" creationId="{69BF8E73-C5B1-E395-092A-266087E24103}"/>
          </ac:spMkLst>
        </pc:spChg>
        <pc:spChg chg="mod">
          <ac:chgData name="Yoel Kortick" userId="167978f5-7f40-4909-85d5-d4149554ad4e" providerId="ADAL" clId="{17D78392-7091-4238-8278-2F3BDFF78295}" dt="2024-06-23T10:28:14.950" v="403" actId="6549"/>
          <ac:spMkLst>
            <pc:docMk/>
            <pc:sldMk cId="90804887" sldId="724"/>
            <ac:spMk id="11" creationId="{1ACE3884-5DD3-4F86-13C6-FF34F1D35C8C}"/>
          </ac:spMkLst>
        </pc:spChg>
        <pc:graphicFrameChg chg="del">
          <ac:chgData name="Yoel Kortick" userId="167978f5-7f40-4909-85d5-d4149554ad4e" providerId="ADAL" clId="{17D78392-7091-4238-8278-2F3BDFF78295}" dt="2024-06-23T10:27:26.324" v="395" actId="478"/>
          <ac:graphicFrameMkLst>
            <pc:docMk/>
            <pc:sldMk cId="90804887" sldId="724"/>
            <ac:graphicFrameMk id="4" creationId="{4CC358CF-D3D2-028F-CE06-A829611614FD}"/>
          </ac:graphicFrameMkLst>
        </pc:graphicFrameChg>
        <pc:picChg chg="add del">
          <ac:chgData name="Yoel Kortick" userId="167978f5-7f40-4909-85d5-d4149554ad4e" providerId="ADAL" clId="{17D78392-7091-4238-8278-2F3BDFF78295}" dt="2024-06-23T10:32:13.894" v="460" actId="478"/>
          <ac:picMkLst>
            <pc:docMk/>
            <pc:sldMk cId="90804887" sldId="724"/>
            <ac:picMk id="5" creationId="{4A384203-1C64-F7FB-8F42-3D52C83BEB30}"/>
          </ac:picMkLst>
        </pc:picChg>
        <pc:picChg chg="del">
          <ac:chgData name="Yoel Kortick" userId="167978f5-7f40-4909-85d5-d4149554ad4e" providerId="ADAL" clId="{17D78392-7091-4238-8278-2F3BDFF78295}" dt="2024-06-23T10:27:22.109" v="392" actId="478"/>
          <ac:picMkLst>
            <pc:docMk/>
            <pc:sldMk cId="90804887" sldId="724"/>
            <ac:picMk id="6" creationId="{EF91EF2E-661E-0461-5B84-37CD2F913FD5}"/>
          </ac:picMkLst>
        </pc:picChg>
        <pc:picChg chg="add mod">
          <ac:chgData name="Yoel Kortick" userId="167978f5-7f40-4909-85d5-d4149554ad4e" providerId="ADAL" clId="{17D78392-7091-4238-8278-2F3BDFF78295}" dt="2024-06-23T10:32:15.200" v="461"/>
          <ac:picMkLst>
            <pc:docMk/>
            <pc:sldMk cId="90804887" sldId="724"/>
            <ac:picMk id="7" creationId="{FAF1BE5B-A898-FBA0-B216-4C71ECD1FC5E}"/>
          </ac:picMkLst>
        </pc:picChg>
        <pc:picChg chg="del">
          <ac:chgData name="Yoel Kortick" userId="167978f5-7f40-4909-85d5-d4149554ad4e" providerId="ADAL" clId="{17D78392-7091-4238-8278-2F3BDFF78295}" dt="2024-06-23T10:27:22.996" v="393" actId="478"/>
          <ac:picMkLst>
            <pc:docMk/>
            <pc:sldMk cId="90804887" sldId="724"/>
            <ac:picMk id="8" creationId="{7EE49ADF-8C40-4AF6-2BDF-56086DA213A7}"/>
          </ac:picMkLst>
        </pc:picChg>
        <pc:picChg chg="del">
          <ac:chgData name="Yoel Kortick" userId="167978f5-7f40-4909-85d5-d4149554ad4e" providerId="ADAL" clId="{17D78392-7091-4238-8278-2F3BDFF78295}" dt="2024-06-23T10:27:23.633" v="394" actId="478"/>
          <ac:picMkLst>
            <pc:docMk/>
            <pc:sldMk cId="90804887" sldId="724"/>
            <ac:picMk id="13" creationId="{5489FFC9-FD7B-D437-A5F1-A78912B1EE4B}"/>
          </ac:picMkLst>
        </pc:picChg>
      </pc:sldChg>
      <pc:sldChg chg="addSp delSp modSp add del mod">
        <pc:chgData name="Yoel Kortick" userId="167978f5-7f40-4909-85d5-d4149554ad4e" providerId="ADAL" clId="{17D78392-7091-4238-8278-2F3BDFF78295}" dt="2024-06-23T10:32:18.183" v="462" actId="47"/>
        <pc:sldMkLst>
          <pc:docMk/>
          <pc:sldMk cId="2959326649" sldId="725"/>
        </pc:sldMkLst>
        <pc:spChg chg="del">
          <ac:chgData name="Yoel Kortick" userId="167978f5-7f40-4909-85d5-d4149554ad4e" providerId="ADAL" clId="{17D78392-7091-4238-8278-2F3BDFF78295}" dt="2024-06-23T10:29:25.659" v="406" actId="478"/>
          <ac:spMkLst>
            <pc:docMk/>
            <pc:sldMk cId="2959326649" sldId="725"/>
            <ac:spMk id="2" creationId="{69BF8E73-C5B1-E395-092A-266087E24103}"/>
          </ac:spMkLst>
        </pc:spChg>
        <pc:spChg chg="mod">
          <ac:chgData name="Yoel Kortick" userId="167978f5-7f40-4909-85d5-d4149554ad4e" providerId="ADAL" clId="{17D78392-7091-4238-8278-2F3BDFF78295}" dt="2024-06-23T10:29:38.990" v="443" actId="313"/>
          <ac:spMkLst>
            <pc:docMk/>
            <pc:sldMk cId="2959326649" sldId="725"/>
            <ac:spMk id="11" creationId="{1ACE3884-5DD3-4F86-13C6-FF34F1D35C8C}"/>
          </ac:spMkLst>
        </pc:spChg>
        <pc:picChg chg="add">
          <ac:chgData name="Yoel Kortick" userId="167978f5-7f40-4909-85d5-d4149554ad4e" providerId="ADAL" clId="{17D78392-7091-4238-8278-2F3BDFF78295}" dt="2024-06-23T10:29:41.020" v="445" actId="22"/>
          <ac:picMkLst>
            <pc:docMk/>
            <pc:sldMk cId="2959326649" sldId="725"/>
            <ac:picMk id="4" creationId="{1222903C-20DA-4960-B27B-675163D799D8}"/>
          </ac:picMkLst>
        </pc:picChg>
        <pc:picChg chg="del">
          <ac:chgData name="Yoel Kortick" userId="167978f5-7f40-4909-85d5-d4149554ad4e" providerId="ADAL" clId="{17D78392-7091-4238-8278-2F3BDFF78295}" dt="2024-06-23T10:29:40.173" v="444" actId="478"/>
          <ac:picMkLst>
            <pc:docMk/>
            <pc:sldMk cId="2959326649" sldId="725"/>
            <ac:picMk id="5" creationId="{4A384203-1C64-F7FB-8F42-3D52C83BEB30}"/>
          </ac:picMkLst>
        </pc:picChg>
      </pc:sldChg>
      <pc:sldChg chg="addSp delSp modSp add mod">
        <pc:chgData name="Yoel Kortick" userId="167978f5-7f40-4909-85d5-d4149554ad4e" providerId="ADAL" clId="{17D78392-7091-4238-8278-2F3BDFF78295}" dt="2024-06-23T10:33:21.179" v="507" actId="14100"/>
        <pc:sldMkLst>
          <pc:docMk/>
          <pc:sldMk cId="1147505631" sldId="726"/>
        </pc:sldMkLst>
        <pc:spChg chg="add del mod">
          <ac:chgData name="Yoel Kortick" userId="167978f5-7f40-4909-85d5-d4149554ad4e" providerId="ADAL" clId="{17D78392-7091-4238-8278-2F3BDFF78295}" dt="2024-06-23T10:31:48.432" v="452" actId="478"/>
          <ac:spMkLst>
            <pc:docMk/>
            <pc:sldMk cId="1147505631" sldId="726"/>
            <ac:spMk id="3" creationId="{010382CE-C0D4-F614-CDEE-36611BFABDC9}"/>
          </ac:spMkLst>
        </pc:spChg>
        <pc:spChg chg="add mod">
          <ac:chgData name="Yoel Kortick" userId="167978f5-7f40-4909-85d5-d4149554ad4e" providerId="ADAL" clId="{17D78392-7091-4238-8278-2F3BDFF78295}" dt="2024-06-23T10:33:21.179" v="507" actId="14100"/>
          <ac:spMkLst>
            <pc:docMk/>
            <pc:sldMk cId="1147505631" sldId="726"/>
            <ac:spMk id="5" creationId="{3C5B1970-55DC-9B2D-ED4E-0D46C9D173B4}"/>
          </ac:spMkLst>
        </pc:spChg>
        <pc:spChg chg="del">
          <ac:chgData name="Yoel Kortick" userId="167978f5-7f40-4909-85d5-d4149554ad4e" providerId="ADAL" clId="{17D78392-7091-4238-8278-2F3BDFF78295}" dt="2024-06-23T10:31:47.623" v="451" actId="478"/>
          <ac:spMkLst>
            <pc:docMk/>
            <pc:sldMk cId="1147505631" sldId="726"/>
            <ac:spMk id="11" creationId="{1ACE3884-5DD3-4F86-13C6-FF34F1D35C8C}"/>
          </ac:spMkLst>
        </pc:spChg>
        <pc:picChg chg="del">
          <ac:chgData name="Yoel Kortick" userId="167978f5-7f40-4909-85d5-d4149554ad4e" providerId="ADAL" clId="{17D78392-7091-4238-8278-2F3BDFF78295}" dt="2024-06-23T10:31:41.843" v="450" actId="478"/>
          <ac:picMkLst>
            <pc:docMk/>
            <pc:sldMk cId="1147505631" sldId="726"/>
            <ac:picMk id="4" creationId="{1222903C-20DA-4960-B27B-675163D799D8}"/>
          </ac:picMkLst>
        </pc:picChg>
      </pc:sldChg>
      <pc:sldChg chg="del">
        <pc:chgData name="Yoel Kortick" userId="167978f5-7f40-4909-85d5-d4149554ad4e" providerId="ADAL" clId="{17D78392-7091-4238-8278-2F3BDFF78295}" dt="2024-06-23T10:01:03.922" v="89" actId="47"/>
        <pc:sldMkLst>
          <pc:docMk/>
          <pc:sldMk cId="1577849166" sldId="726"/>
        </pc:sldMkLst>
      </pc:sldChg>
      <pc:sldChg chg="modSp add mod">
        <pc:chgData name="Yoel Kortick" userId="167978f5-7f40-4909-85d5-d4149554ad4e" providerId="ADAL" clId="{17D78392-7091-4238-8278-2F3BDFF78295}" dt="2024-06-23T10:33:11.952" v="490" actId="14100"/>
        <pc:sldMkLst>
          <pc:docMk/>
          <pc:sldMk cId="990405921" sldId="727"/>
        </pc:sldMkLst>
        <pc:spChg chg="mod">
          <ac:chgData name="Yoel Kortick" userId="167978f5-7f40-4909-85d5-d4149554ad4e" providerId="ADAL" clId="{17D78392-7091-4238-8278-2F3BDFF78295}" dt="2024-06-23T10:33:11.952" v="490" actId="14100"/>
          <ac:spMkLst>
            <pc:docMk/>
            <pc:sldMk cId="990405921" sldId="727"/>
            <ac:spMk id="5" creationId="{3C5B1970-55DC-9B2D-ED4E-0D46C9D173B4}"/>
          </ac:spMkLst>
        </pc:spChg>
      </pc:sldChg>
      <pc:sldChg chg="del">
        <pc:chgData name="Yoel Kortick" userId="167978f5-7f40-4909-85d5-d4149554ad4e" providerId="ADAL" clId="{17D78392-7091-4238-8278-2F3BDFF78295}" dt="2024-06-23T09:59:45.999" v="71" actId="47"/>
        <pc:sldMkLst>
          <pc:docMk/>
          <pc:sldMk cId="2808511795" sldId="727"/>
        </pc:sldMkLst>
      </pc:sldChg>
      <pc:sldChg chg="modSp add mod setBg">
        <pc:chgData name="Yoel Kortick" userId="167978f5-7f40-4909-85d5-d4149554ad4e" providerId="ADAL" clId="{17D78392-7091-4238-8278-2F3BDFF78295}" dt="2024-06-26T06:11:52.593" v="3579"/>
        <pc:sldMkLst>
          <pc:docMk/>
          <pc:sldMk cId="1200987725" sldId="728"/>
        </pc:sldMkLst>
        <pc:spChg chg="mod">
          <ac:chgData name="Yoel Kortick" userId="167978f5-7f40-4909-85d5-d4149554ad4e" providerId="ADAL" clId="{17D78392-7091-4238-8278-2F3BDFF78295}" dt="2024-06-26T06:11:52.593" v="3579"/>
          <ac:spMkLst>
            <pc:docMk/>
            <pc:sldMk cId="1200987725" sldId="728"/>
            <ac:spMk id="13" creationId="{F4F9CE6C-EB7E-DBFE-C77E-B97A93A03817}"/>
          </ac:spMkLst>
        </pc:spChg>
      </pc:sldChg>
      <pc:sldChg chg="del">
        <pc:chgData name="Yoel Kortick" userId="167978f5-7f40-4909-85d5-d4149554ad4e" providerId="ADAL" clId="{17D78392-7091-4238-8278-2F3BDFF78295}" dt="2024-06-23T10:00:33.265" v="84" actId="18676"/>
        <pc:sldMkLst>
          <pc:docMk/>
          <pc:sldMk cId="2007351395" sldId="728"/>
        </pc:sldMkLst>
      </pc:sldChg>
      <pc:sldChg chg="addSp delSp modSp add del mod setBg">
        <pc:chgData name="Yoel Kortick" userId="167978f5-7f40-4909-85d5-d4149554ad4e" providerId="ADAL" clId="{17D78392-7091-4238-8278-2F3BDFF78295}" dt="2024-06-24T11:26:37.060" v="1888" actId="2696"/>
        <pc:sldMkLst>
          <pc:docMk/>
          <pc:sldMk cId="3411877323" sldId="729"/>
        </pc:sldMkLst>
        <pc:spChg chg="add mod">
          <ac:chgData name="Yoel Kortick" userId="167978f5-7f40-4909-85d5-d4149554ad4e" providerId="ADAL" clId="{17D78392-7091-4238-8278-2F3BDFF78295}" dt="2024-06-23T15:00:25.068" v="589"/>
          <ac:spMkLst>
            <pc:docMk/>
            <pc:sldMk cId="3411877323" sldId="729"/>
            <ac:spMk id="4" creationId="{15E00119-5176-94C4-9ECD-DE2A6C2D5715}"/>
          </ac:spMkLst>
        </pc:spChg>
        <pc:spChg chg="mod">
          <ac:chgData name="Yoel Kortick" userId="167978f5-7f40-4909-85d5-d4149554ad4e" providerId="ADAL" clId="{17D78392-7091-4238-8278-2F3BDFF78295}" dt="2024-06-23T10:34:15.651" v="516"/>
          <ac:spMkLst>
            <pc:docMk/>
            <pc:sldMk cId="3411877323" sldId="729"/>
            <ac:spMk id="10" creationId="{4C5297D4-1A90-BA7E-1EA2-3486955EA032}"/>
          </ac:spMkLst>
        </pc:spChg>
        <pc:spChg chg="mod">
          <ac:chgData name="Yoel Kortick" userId="167978f5-7f40-4909-85d5-d4149554ad4e" providerId="ADAL" clId="{17D78392-7091-4238-8278-2F3BDFF78295}" dt="2024-06-23T14:58:36.432" v="582" actId="6549"/>
          <ac:spMkLst>
            <pc:docMk/>
            <pc:sldMk cId="3411877323" sldId="729"/>
            <ac:spMk id="11" creationId="{1ACE3884-5DD3-4F86-13C6-FF34F1D35C8C}"/>
          </ac:spMkLst>
        </pc:spChg>
        <pc:picChg chg="add mod">
          <ac:chgData name="Yoel Kortick" userId="167978f5-7f40-4909-85d5-d4149554ad4e" providerId="ADAL" clId="{17D78392-7091-4238-8278-2F3BDFF78295}" dt="2024-06-23T14:59:55.355" v="584" actId="1076"/>
          <ac:picMkLst>
            <pc:docMk/>
            <pc:sldMk cId="3411877323" sldId="729"/>
            <ac:picMk id="3" creationId="{3E6B8B2B-F990-CE5A-D403-3355C69C6B0A}"/>
          </ac:picMkLst>
        </pc:picChg>
        <pc:picChg chg="del">
          <ac:chgData name="Yoel Kortick" userId="167978f5-7f40-4909-85d5-d4149554ad4e" providerId="ADAL" clId="{17D78392-7091-4238-8278-2F3BDFF78295}" dt="2024-06-23T10:34:41.395" v="517" actId="478"/>
          <ac:picMkLst>
            <pc:docMk/>
            <pc:sldMk cId="3411877323" sldId="729"/>
            <ac:picMk id="4" creationId="{D8127B7E-E387-F84D-5873-963B236C4BB5}"/>
          </ac:picMkLst>
        </pc:picChg>
      </pc:sldChg>
      <pc:sldChg chg="modSp add">
        <pc:chgData name="Yoel Kortick" userId="167978f5-7f40-4909-85d5-d4149554ad4e" providerId="ADAL" clId="{17D78392-7091-4238-8278-2F3BDFF78295}" dt="2024-06-27T04:16:21.462" v="13073"/>
        <pc:sldMkLst>
          <pc:docMk/>
          <pc:sldMk cId="3487579438" sldId="729"/>
        </pc:sldMkLst>
        <pc:spChg chg="mod">
          <ac:chgData name="Yoel Kortick" userId="167978f5-7f40-4909-85d5-d4149554ad4e" providerId="ADAL" clId="{17D78392-7091-4238-8278-2F3BDFF78295}" dt="2024-06-26T06:11:52.593" v="3579"/>
          <ac:spMkLst>
            <pc:docMk/>
            <pc:sldMk cId="3487579438" sldId="729"/>
            <ac:spMk id="10" creationId="{4C5297D4-1A90-BA7E-1EA2-3486955EA032}"/>
          </ac:spMkLst>
        </pc:spChg>
        <pc:spChg chg="mod">
          <ac:chgData name="Yoel Kortick" userId="167978f5-7f40-4909-85d5-d4149554ad4e" providerId="ADAL" clId="{17D78392-7091-4238-8278-2F3BDFF78295}" dt="2024-06-27T04:16:21.462" v="13073"/>
          <ac:spMkLst>
            <pc:docMk/>
            <pc:sldMk cId="3487579438" sldId="729"/>
            <ac:spMk id="11" creationId="{1ACE3884-5DD3-4F86-13C6-FF34F1D35C8C}"/>
          </ac:spMkLst>
        </pc:spChg>
      </pc:sldChg>
      <pc:sldChg chg="addSp delSp modSp add del mod">
        <pc:chgData name="Yoel Kortick" userId="167978f5-7f40-4909-85d5-d4149554ad4e" providerId="ADAL" clId="{17D78392-7091-4238-8278-2F3BDFF78295}" dt="2024-06-24T11:26:37.060" v="1888" actId="2696"/>
        <pc:sldMkLst>
          <pc:docMk/>
          <pc:sldMk cId="149630331" sldId="730"/>
        </pc:sldMkLst>
        <pc:spChg chg="del">
          <ac:chgData name="Yoel Kortick" userId="167978f5-7f40-4909-85d5-d4149554ad4e" providerId="ADAL" clId="{17D78392-7091-4238-8278-2F3BDFF78295}" dt="2024-06-23T15:02:37.299" v="600" actId="478"/>
          <ac:spMkLst>
            <pc:docMk/>
            <pc:sldMk cId="149630331" sldId="730"/>
            <ac:spMk id="4" creationId="{15E00119-5176-94C4-9ECD-DE2A6C2D5715}"/>
          </ac:spMkLst>
        </pc:spChg>
        <pc:spChg chg="add del mod">
          <ac:chgData name="Yoel Kortick" userId="167978f5-7f40-4909-85d5-d4149554ad4e" providerId="ADAL" clId="{17D78392-7091-4238-8278-2F3BDFF78295}" dt="2024-06-23T15:02:35.065" v="598" actId="478"/>
          <ac:spMkLst>
            <pc:docMk/>
            <pc:sldMk cId="149630331" sldId="730"/>
            <ac:spMk id="5" creationId="{315499D2-A13B-D3EB-80ED-206B4CDF7BA4}"/>
          </ac:spMkLst>
        </pc:spChg>
        <pc:spChg chg="del">
          <ac:chgData name="Yoel Kortick" userId="167978f5-7f40-4909-85d5-d4149554ad4e" providerId="ADAL" clId="{17D78392-7091-4238-8278-2F3BDFF78295}" dt="2024-06-23T15:02:34.012" v="597" actId="478"/>
          <ac:spMkLst>
            <pc:docMk/>
            <pc:sldMk cId="149630331" sldId="730"/>
            <ac:spMk id="11" creationId="{1ACE3884-5DD3-4F86-13C6-FF34F1D35C8C}"/>
          </ac:spMkLst>
        </pc:spChg>
        <pc:picChg chg="del">
          <ac:chgData name="Yoel Kortick" userId="167978f5-7f40-4909-85d5-d4149554ad4e" providerId="ADAL" clId="{17D78392-7091-4238-8278-2F3BDFF78295}" dt="2024-06-23T15:02:36.013" v="599" actId="478"/>
          <ac:picMkLst>
            <pc:docMk/>
            <pc:sldMk cId="149630331" sldId="730"/>
            <ac:picMk id="3" creationId="{3E6B8B2B-F990-CE5A-D403-3355C69C6B0A}"/>
          </ac:picMkLst>
        </pc:picChg>
        <pc:picChg chg="add mod">
          <ac:chgData name="Yoel Kortick" userId="167978f5-7f40-4909-85d5-d4149554ad4e" providerId="ADAL" clId="{17D78392-7091-4238-8278-2F3BDFF78295}" dt="2024-06-23T15:02:48.932" v="604" actId="208"/>
          <ac:picMkLst>
            <pc:docMk/>
            <pc:sldMk cId="149630331" sldId="730"/>
            <ac:picMk id="7" creationId="{D51E536A-C2D3-E545-7FE2-11E618731C57}"/>
          </ac:picMkLst>
        </pc:picChg>
      </pc:sldChg>
      <pc:sldChg chg="modSp add">
        <pc:chgData name="Yoel Kortick" userId="167978f5-7f40-4909-85d5-d4149554ad4e" providerId="ADAL" clId="{17D78392-7091-4238-8278-2F3BDFF78295}" dt="2024-06-26T06:11:52.593" v="3579"/>
        <pc:sldMkLst>
          <pc:docMk/>
          <pc:sldMk cId="326572686" sldId="730"/>
        </pc:sldMkLst>
        <pc:spChg chg="mod">
          <ac:chgData name="Yoel Kortick" userId="167978f5-7f40-4909-85d5-d4149554ad4e" providerId="ADAL" clId="{17D78392-7091-4238-8278-2F3BDFF78295}" dt="2024-06-26T06:11:52.593" v="3579"/>
          <ac:spMkLst>
            <pc:docMk/>
            <pc:sldMk cId="326572686" sldId="730"/>
            <ac:spMk id="10" creationId="{4C5297D4-1A90-BA7E-1EA2-3486955EA032}"/>
          </ac:spMkLst>
        </pc:spChg>
      </pc:sldChg>
      <pc:sldChg chg="del">
        <pc:chgData name="Yoel Kortick" userId="167978f5-7f40-4909-85d5-d4149554ad4e" providerId="ADAL" clId="{17D78392-7091-4238-8278-2F3BDFF78295}" dt="2024-06-23T10:00:33.265" v="84" actId="18676"/>
        <pc:sldMkLst>
          <pc:docMk/>
          <pc:sldMk cId="816905370" sldId="730"/>
        </pc:sldMkLst>
      </pc:sldChg>
      <pc:sldChg chg="addSp delSp modSp add mod">
        <pc:chgData name="Yoel Kortick" userId="167978f5-7f40-4909-85d5-d4149554ad4e" providerId="ADAL" clId="{17D78392-7091-4238-8278-2F3BDFF78295}" dt="2024-06-27T04:16:21.462" v="13073"/>
        <pc:sldMkLst>
          <pc:docMk/>
          <pc:sldMk cId="914541578" sldId="731"/>
        </pc:sldMkLst>
        <pc:spChg chg="del">
          <ac:chgData name="Yoel Kortick" userId="167978f5-7f40-4909-85d5-d4149554ad4e" providerId="ADAL" clId="{17D78392-7091-4238-8278-2F3BDFF78295}" dt="2024-06-23T15:02:30.199" v="596" actId="478"/>
          <ac:spMkLst>
            <pc:docMk/>
            <pc:sldMk cId="914541578" sldId="731"/>
            <ac:spMk id="4" creationId="{15E00119-5176-94C4-9ECD-DE2A6C2D5715}"/>
          </ac:spMkLst>
        </pc:spChg>
        <pc:spChg chg="add del mod">
          <ac:chgData name="Yoel Kortick" userId="167978f5-7f40-4909-85d5-d4149554ad4e" providerId="ADAL" clId="{17D78392-7091-4238-8278-2F3BDFF78295}" dt="2024-06-24T10:10:02.203" v="1347" actId="478"/>
          <ac:spMkLst>
            <pc:docMk/>
            <pc:sldMk cId="914541578" sldId="731"/>
            <ac:spMk id="6" creationId="{F355FF0B-F3F3-571B-C0E1-8A1DD8E566CD}"/>
          </ac:spMkLst>
        </pc:spChg>
        <pc:spChg chg="add del mod">
          <ac:chgData name="Yoel Kortick" userId="167978f5-7f40-4909-85d5-d4149554ad4e" providerId="ADAL" clId="{17D78392-7091-4238-8278-2F3BDFF78295}" dt="2024-06-24T10:10:02.203" v="1347" actId="478"/>
          <ac:spMkLst>
            <pc:docMk/>
            <pc:sldMk cId="914541578" sldId="731"/>
            <ac:spMk id="7" creationId="{46068B1D-0580-468D-E9BC-26D97084CA72}"/>
          </ac:spMkLst>
        </pc:spChg>
        <pc:spChg chg="add del mod">
          <ac:chgData name="Yoel Kortick" userId="167978f5-7f40-4909-85d5-d4149554ad4e" providerId="ADAL" clId="{17D78392-7091-4238-8278-2F3BDFF78295}" dt="2024-06-24T10:10:02.203" v="1347" actId="478"/>
          <ac:spMkLst>
            <pc:docMk/>
            <pc:sldMk cId="914541578" sldId="731"/>
            <ac:spMk id="8" creationId="{2694E4E7-1DB0-20AC-9A77-7080EBA62A62}"/>
          </ac:spMkLst>
        </pc:spChg>
        <pc:spChg chg="mod">
          <ac:chgData name="Yoel Kortick" userId="167978f5-7f40-4909-85d5-d4149554ad4e" providerId="ADAL" clId="{17D78392-7091-4238-8278-2F3BDFF78295}" dt="2024-06-26T06:11:52.593" v="3579"/>
          <ac:spMkLst>
            <pc:docMk/>
            <pc:sldMk cId="914541578" sldId="731"/>
            <ac:spMk id="10" creationId="{4C5297D4-1A90-BA7E-1EA2-3486955EA032}"/>
          </ac:spMkLst>
        </pc:spChg>
        <pc:spChg chg="mod">
          <ac:chgData name="Yoel Kortick" userId="167978f5-7f40-4909-85d5-d4149554ad4e" providerId="ADAL" clId="{17D78392-7091-4238-8278-2F3BDFF78295}" dt="2024-06-27T04:16:21.462" v="13073"/>
          <ac:spMkLst>
            <pc:docMk/>
            <pc:sldMk cId="914541578" sldId="731"/>
            <ac:spMk id="11" creationId="{1ACE3884-5DD3-4F86-13C6-FF34F1D35C8C}"/>
          </ac:spMkLst>
        </pc:spChg>
        <pc:spChg chg="add del mod">
          <ac:chgData name="Yoel Kortick" userId="167978f5-7f40-4909-85d5-d4149554ad4e" providerId="ADAL" clId="{17D78392-7091-4238-8278-2F3BDFF78295}" dt="2024-06-24T10:10:02.203" v="1347" actId="478"/>
          <ac:spMkLst>
            <pc:docMk/>
            <pc:sldMk cId="914541578" sldId="731"/>
            <ac:spMk id="14" creationId="{1943ED0A-4AE8-6418-E93C-2C988CC06A44}"/>
          </ac:spMkLst>
        </pc:spChg>
        <pc:picChg chg="del">
          <ac:chgData name="Yoel Kortick" userId="167978f5-7f40-4909-85d5-d4149554ad4e" providerId="ADAL" clId="{17D78392-7091-4238-8278-2F3BDFF78295}" dt="2024-06-23T15:02:28.948" v="595" actId="478"/>
          <ac:picMkLst>
            <pc:docMk/>
            <pc:sldMk cId="914541578" sldId="731"/>
            <ac:picMk id="3" creationId="{3E6B8B2B-F990-CE5A-D403-3355C69C6B0A}"/>
          </ac:picMkLst>
        </pc:picChg>
        <pc:picChg chg="add del mod">
          <ac:chgData name="Yoel Kortick" userId="167978f5-7f40-4909-85d5-d4149554ad4e" providerId="ADAL" clId="{17D78392-7091-4238-8278-2F3BDFF78295}" dt="2024-06-23T15:17:07.856" v="697" actId="478"/>
          <ac:picMkLst>
            <pc:docMk/>
            <pc:sldMk cId="914541578" sldId="731"/>
            <ac:picMk id="5" creationId="{E4575E7D-7A0C-9838-D3E1-5FFD674FE8E1}"/>
          </ac:picMkLst>
        </pc:picChg>
        <pc:picChg chg="add del mod ord">
          <ac:chgData name="Yoel Kortick" userId="167978f5-7f40-4909-85d5-d4149554ad4e" providerId="ADAL" clId="{17D78392-7091-4238-8278-2F3BDFF78295}" dt="2024-06-24T10:10:02.709" v="1348" actId="478"/>
          <ac:picMkLst>
            <pc:docMk/>
            <pc:sldMk cId="914541578" sldId="731"/>
            <ac:picMk id="13" creationId="{7E3540A7-9AC8-5B4C-BC66-2B7F9323AEF5}"/>
          </ac:picMkLst>
        </pc:picChg>
      </pc:sldChg>
      <pc:sldChg chg="delSp modSp add mod">
        <pc:chgData name="Yoel Kortick" userId="167978f5-7f40-4909-85d5-d4149554ad4e" providerId="ADAL" clId="{17D78392-7091-4238-8278-2F3BDFF78295}" dt="2024-07-02T16:22:48.985" v="13074" actId="1036"/>
        <pc:sldMkLst>
          <pc:docMk/>
          <pc:sldMk cId="1763485071" sldId="732"/>
        </pc:sldMkLst>
        <pc:spChg chg="del">
          <ac:chgData name="Yoel Kortick" userId="167978f5-7f40-4909-85d5-d4149554ad4e" providerId="ADAL" clId="{17D78392-7091-4238-8278-2F3BDFF78295}" dt="2024-06-23T16:28:07.422" v="1122" actId="478"/>
          <ac:spMkLst>
            <pc:docMk/>
            <pc:sldMk cId="1763485071" sldId="732"/>
            <ac:spMk id="4" creationId="{15E00119-5176-94C4-9ECD-DE2A6C2D5715}"/>
          </ac:spMkLst>
        </pc:spChg>
        <pc:spChg chg="mod">
          <ac:chgData name="Yoel Kortick" userId="167978f5-7f40-4909-85d5-d4149554ad4e" providerId="ADAL" clId="{17D78392-7091-4238-8278-2F3BDFF78295}" dt="2024-06-26T06:11:52.593" v="3579"/>
          <ac:spMkLst>
            <pc:docMk/>
            <pc:sldMk cId="1763485071" sldId="732"/>
            <ac:spMk id="10" creationId="{4C5297D4-1A90-BA7E-1EA2-3486955EA032}"/>
          </ac:spMkLst>
        </pc:spChg>
        <pc:spChg chg="mod">
          <ac:chgData name="Yoel Kortick" userId="167978f5-7f40-4909-85d5-d4149554ad4e" providerId="ADAL" clId="{17D78392-7091-4238-8278-2F3BDFF78295}" dt="2024-07-02T16:22:48.985" v="13074" actId="1036"/>
          <ac:spMkLst>
            <pc:docMk/>
            <pc:sldMk cId="1763485071" sldId="732"/>
            <ac:spMk id="11" creationId="{1ACE3884-5DD3-4F86-13C6-FF34F1D35C8C}"/>
          </ac:spMkLst>
        </pc:spChg>
        <pc:picChg chg="del">
          <ac:chgData name="Yoel Kortick" userId="167978f5-7f40-4909-85d5-d4149554ad4e" providerId="ADAL" clId="{17D78392-7091-4238-8278-2F3BDFF78295}" dt="2024-06-23T16:25:49.803" v="1068" actId="478"/>
          <ac:picMkLst>
            <pc:docMk/>
            <pc:sldMk cId="1763485071" sldId="732"/>
            <ac:picMk id="3" creationId="{3E6B8B2B-F990-CE5A-D403-3355C69C6B0A}"/>
          </ac:picMkLst>
        </pc:picChg>
      </pc:sldChg>
      <pc:sldChg chg="addSp delSp modSp add mod">
        <pc:chgData name="Yoel Kortick" userId="167978f5-7f40-4909-85d5-d4149554ad4e" providerId="ADAL" clId="{17D78392-7091-4238-8278-2F3BDFF78295}" dt="2024-06-26T06:11:52.593" v="3579"/>
        <pc:sldMkLst>
          <pc:docMk/>
          <pc:sldMk cId="2144647236" sldId="733"/>
        </pc:sldMkLst>
        <pc:spChg chg="del">
          <ac:chgData name="Yoel Kortick" userId="167978f5-7f40-4909-85d5-d4149554ad4e" providerId="ADAL" clId="{17D78392-7091-4238-8278-2F3BDFF78295}" dt="2024-06-23T16:30:55.717" v="1311" actId="478"/>
          <ac:spMkLst>
            <pc:docMk/>
            <pc:sldMk cId="2144647236" sldId="733"/>
            <ac:spMk id="6" creationId="{F355FF0B-F3F3-571B-C0E1-8A1DD8E566CD}"/>
          </ac:spMkLst>
        </pc:spChg>
        <pc:spChg chg="del">
          <ac:chgData name="Yoel Kortick" userId="167978f5-7f40-4909-85d5-d4149554ad4e" providerId="ADAL" clId="{17D78392-7091-4238-8278-2F3BDFF78295}" dt="2024-06-23T16:30:56.540" v="1312" actId="478"/>
          <ac:spMkLst>
            <pc:docMk/>
            <pc:sldMk cId="2144647236" sldId="733"/>
            <ac:spMk id="7" creationId="{46068B1D-0580-468D-E9BC-26D97084CA72}"/>
          </ac:spMkLst>
        </pc:spChg>
        <pc:spChg chg="del">
          <ac:chgData name="Yoel Kortick" userId="167978f5-7f40-4909-85d5-d4149554ad4e" providerId="ADAL" clId="{17D78392-7091-4238-8278-2F3BDFF78295}" dt="2024-06-23T16:30:53.724" v="1309" actId="478"/>
          <ac:spMkLst>
            <pc:docMk/>
            <pc:sldMk cId="2144647236" sldId="733"/>
            <ac:spMk id="8" creationId="{2694E4E7-1DB0-20AC-9A77-7080EBA62A62}"/>
          </ac:spMkLst>
        </pc:spChg>
        <pc:spChg chg="mod">
          <ac:chgData name="Yoel Kortick" userId="167978f5-7f40-4909-85d5-d4149554ad4e" providerId="ADAL" clId="{17D78392-7091-4238-8278-2F3BDFF78295}" dt="2024-06-26T06:11:52.593" v="3579"/>
          <ac:spMkLst>
            <pc:docMk/>
            <pc:sldMk cId="2144647236" sldId="733"/>
            <ac:spMk id="10" creationId="{4C5297D4-1A90-BA7E-1EA2-3486955EA032}"/>
          </ac:spMkLst>
        </pc:spChg>
        <pc:spChg chg="mod">
          <ac:chgData name="Yoel Kortick" userId="167978f5-7f40-4909-85d5-d4149554ad4e" providerId="ADAL" clId="{17D78392-7091-4238-8278-2F3BDFF78295}" dt="2024-06-23T16:31:19.343" v="1338" actId="14100"/>
          <ac:spMkLst>
            <pc:docMk/>
            <pc:sldMk cId="2144647236" sldId="733"/>
            <ac:spMk id="11" creationId="{1ACE3884-5DD3-4F86-13C6-FF34F1D35C8C}"/>
          </ac:spMkLst>
        </pc:spChg>
        <pc:spChg chg="del">
          <ac:chgData name="Yoel Kortick" userId="167978f5-7f40-4909-85d5-d4149554ad4e" providerId="ADAL" clId="{17D78392-7091-4238-8278-2F3BDFF78295}" dt="2024-06-23T16:30:54.784" v="1310" actId="478"/>
          <ac:spMkLst>
            <pc:docMk/>
            <pc:sldMk cId="2144647236" sldId="733"/>
            <ac:spMk id="14" creationId="{1943ED0A-4AE8-6418-E93C-2C988CC06A44}"/>
          </ac:spMkLst>
        </pc:spChg>
        <pc:picChg chg="add del">
          <ac:chgData name="Yoel Kortick" userId="167978f5-7f40-4909-85d5-d4149554ad4e" providerId="ADAL" clId="{17D78392-7091-4238-8278-2F3BDFF78295}" dt="2024-06-23T16:30:44.014" v="1307" actId="478"/>
          <ac:picMkLst>
            <pc:docMk/>
            <pc:sldMk cId="2144647236" sldId="733"/>
            <ac:picMk id="3" creationId="{C07CD7FC-3E22-A1AC-D255-ABE8A2CA890A}"/>
          </ac:picMkLst>
        </pc:picChg>
        <pc:picChg chg="add mod">
          <ac:chgData name="Yoel Kortick" userId="167978f5-7f40-4909-85d5-d4149554ad4e" providerId="ADAL" clId="{17D78392-7091-4238-8278-2F3BDFF78295}" dt="2024-06-23T16:31:23.224" v="1339" actId="208"/>
          <ac:picMkLst>
            <pc:docMk/>
            <pc:sldMk cId="2144647236" sldId="733"/>
            <ac:picMk id="5" creationId="{AAB4E4A3-261B-1D33-39CB-E9637669E960}"/>
          </ac:picMkLst>
        </pc:picChg>
        <pc:picChg chg="del">
          <ac:chgData name="Yoel Kortick" userId="167978f5-7f40-4909-85d5-d4149554ad4e" providerId="ADAL" clId="{17D78392-7091-4238-8278-2F3BDFF78295}" dt="2024-06-23T16:29:15.698" v="1125" actId="478"/>
          <ac:picMkLst>
            <pc:docMk/>
            <pc:sldMk cId="2144647236" sldId="733"/>
            <ac:picMk id="13" creationId="{7E3540A7-9AC8-5B4C-BC66-2B7F9323AEF5}"/>
          </ac:picMkLst>
        </pc:picChg>
      </pc:sldChg>
      <pc:sldChg chg="modSp add del mod">
        <pc:chgData name="Yoel Kortick" userId="167978f5-7f40-4909-85d5-d4149554ad4e" providerId="ADAL" clId="{17D78392-7091-4238-8278-2F3BDFF78295}" dt="2024-06-24T11:27:19.037" v="1892" actId="47"/>
        <pc:sldMkLst>
          <pc:docMk/>
          <pc:sldMk cId="3265055930" sldId="734"/>
        </pc:sldMkLst>
        <pc:spChg chg="mod">
          <ac:chgData name="Yoel Kortick" userId="167978f5-7f40-4909-85d5-d4149554ad4e" providerId="ADAL" clId="{17D78392-7091-4238-8278-2F3BDFF78295}" dt="2024-06-24T10:10:36.193" v="1355" actId="33524"/>
          <ac:spMkLst>
            <pc:docMk/>
            <pc:sldMk cId="3265055930" sldId="734"/>
            <ac:spMk id="11" creationId="{1ACE3884-5DD3-4F86-13C6-FF34F1D35C8C}"/>
          </ac:spMkLst>
        </pc:spChg>
      </pc:sldChg>
      <pc:sldChg chg="add del">
        <pc:chgData name="Yoel Kortick" userId="167978f5-7f40-4909-85d5-d4149554ad4e" providerId="ADAL" clId="{17D78392-7091-4238-8278-2F3BDFF78295}" dt="2024-06-24T10:10:01.322" v="1345" actId="2890"/>
        <pc:sldMkLst>
          <pc:docMk/>
          <pc:sldMk cId="4244873154" sldId="734"/>
        </pc:sldMkLst>
      </pc:sldChg>
      <pc:sldChg chg="modSp add mod">
        <pc:chgData name="Yoel Kortick" userId="167978f5-7f40-4909-85d5-d4149554ad4e" providerId="ADAL" clId="{17D78392-7091-4238-8278-2F3BDFF78295}" dt="2024-06-26T06:11:52.593" v="3579"/>
        <pc:sldMkLst>
          <pc:docMk/>
          <pc:sldMk cId="3160629959" sldId="735"/>
        </pc:sldMkLst>
        <pc:spChg chg="mod">
          <ac:chgData name="Yoel Kortick" userId="167978f5-7f40-4909-85d5-d4149554ad4e" providerId="ADAL" clId="{17D78392-7091-4238-8278-2F3BDFF78295}" dt="2024-06-26T06:11:52.593" v="3579"/>
          <ac:spMkLst>
            <pc:docMk/>
            <pc:sldMk cId="3160629959" sldId="735"/>
            <ac:spMk id="10" creationId="{4C5297D4-1A90-BA7E-1EA2-3486955EA032}"/>
          </ac:spMkLst>
        </pc:spChg>
        <pc:spChg chg="mod">
          <ac:chgData name="Yoel Kortick" userId="167978f5-7f40-4909-85d5-d4149554ad4e" providerId="ADAL" clId="{17D78392-7091-4238-8278-2F3BDFF78295}" dt="2024-06-24T11:20:11.839" v="1843" actId="20578"/>
          <ac:spMkLst>
            <pc:docMk/>
            <pc:sldMk cId="3160629959" sldId="735"/>
            <ac:spMk id="11" creationId="{1ACE3884-5DD3-4F86-13C6-FF34F1D35C8C}"/>
          </ac:spMkLst>
        </pc:spChg>
      </pc:sldChg>
      <pc:sldChg chg="modSp add mod">
        <pc:chgData name="Yoel Kortick" userId="167978f5-7f40-4909-85d5-d4149554ad4e" providerId="ADAL" clId="{17D78392-7091-4238-8278-2F3BDFF78295}" dt="2024-06-26T06:11:52.593" v="3579"/>
        <pc:sldMkLst>
          <pc:docMk/>
          <pc:sldMk cId="4139774847" sldId="736"/>
        </pc:sldMkLst>
        <pc:spChg chg="mod">
          <ac:chgData name="Yoel Kortick" userId="167978f5-7f40-4909-85d5-d4149554ad4e" providerId="ADAL" clId="{17D78392-7091-4238-8278-2F3BDFF78295}" dt="2024-06-26T06:11:52.593" v="3579"/>
          <ac:spMkLst>
            <pc:docMk/>
            <pc:sldMk cId="4139774847" sldId="736"/>
            <ac:spMk id="10" creationId="{4C5297D4-1A90-BA7E-1EA2-3486955EA032}"/>
          </ac:spMkLst>
        </pc:spChg>
        <pc:spChg chg="mod">
          <ac:chgData name="Yoel Kortick" userId="167978f5-7f40-4909-85d5-d4149554ad4e" providerId="ADAL" clId="{17D78392-7091-4238-8278-2F3BDFF78295}" dt="2024-06-24T11:24:27.043" v="1868" actId="108"/>
          <ac:spMkLst>
            <pc:docMk/>
            <pc:sldMk cId="4139774847" sldId="736"/>
            <ac:spMk id="11" creationId="{1ACE3884-5DD3-4F86-13C6-FF34F1D35C8C}"/>
          </ac:spMkLst>
        </pc:spChg>
      </pc:sldChg>
      <pc:sldChg chg="modSp add mod">
        <pc:chgData name="Yoel Kortick" userId="167978f5-7f40-4909-85d5-d4149554ad4e" providerId="ADAL" clId="{17D78392-7091-4238-8278-2F3BDFF78295}" dt="2024-06-26T06:11:52.593" v="3579"/>
        <pc:sldMkLst>
          <pc:docMk/>
          <pc:sldMk cId="301571980" sldId="737"/>
        </pc:sldMkLst>
        <pc:spChg chg="mod">
          <ac:chgData name="Yoel Kortick" userId="167978f5-7f40-4909-85d5-d4149554ad4e" providerId="ADAL" clId="{17D78392-7091-4238-8278-2F3BDFF78295}" dt="2024-06-26T06:11:52.593" v="3579"/>
          <ac:spMkLst>
            <pc:docMk/>
            <pc:sldMk cId="301571980" sldId="737"/>
            <ac:spMk id="10" creationId="{4C5297D4-1A90-BA7E-1EA2-3486955EA032}"/>
          </ac:spMkLst>
        </pc:spChg>
        <pc:spChg chg="mod">
          <ac:chgData name="Yoel Kortick" userId="167978f5-7f40-4909-85d5-d4149554ad4e" providerId="ADAL" clId="{17D78392-7091-4238-8278-2F3BDFF78295}" dt="2024-06-24T11:24:33.191" v="1871" actId="108"/>
          <ac:spMkLst>
            <pc:docMk/>
            <pc:sldMk cId="301571980" sldId="737"/>
            <ac:spMk id="11" creationId="{1ACE3884-5DD3-4F86-13C6-FF34F1D35C8C}"/>
          </ac:spMkLst>
        </pc:spChg>
      </pc:sldChg>
      <pc:sldChg chg="modSp add mod">
        <pc:chgData name="Yoel Kortick" userId="167978f5-7f40-4909-85d5-d4149554ad4e" providerId="ADAL" clId="{17D78392-7091-4238-8278-2F3BDFF78295}" dt="2024-06-26T06:11:52.593" v="3579"/>
        <pc:sldMkLst>
          <pc:docMk/>
          <pc:sldMk cId="3554703128" sldId="738"/>
        </pc:sldMkLst>
        <pc:spChg chg="mod">
          <ac:chgData name="Yoel Kortick" userId="167978f5-7f40-4909-85d5-d4149554ad4e" providerId="ADAL" clId="{17D78392-7091-4238-8278-2F3BDFF78295}" dt="2024-06-26T06:11:52.593" v="3579"/>
          <ac:spMkLst>
            <pc:docMk/>
            <pc:sldMk cId="3554703128" sldId="738"/>
            <ac:spMk id="10" creationId="{4C5297D4-1A90-BA7E-1EA2-3486955EA032}"/>
          </ac:spMkLst>
        </pc:spChg>
        <pc:spChg chg="mod">
          <ac:chgData name="Yoel Kortick" userId="167978f5-7f40-4909-85d5-d4149554ad4e" providerId="ADAL" clId="{17D78392-7091-4238-8278-2F3BDFF78295}" dt="2024-06-24T11:24:37.254" v="1873" actId="108"/>
          <ac:spMkLst>
            <pc:docMk/>
            <pc:sldMk cId="3554703128" sldId="738"/>
            <ac:spMk id="11" creationId="{1ACE3884-5DD3-4F86-13C6-FF34F1D35C8C}"/>
          </ac:spMkLst>
        </pc:spChg>
      </pc:sldChg>
      <pc:sldChg chg="modSp add mod">
        <pc:chgData name="Yoel Kortick" userId="167978f5-7f40-4909-85d5-d4149554ad4e" providerId="ADAL" clId="{17D78392-7091-4238-8278-2F3BDFF78295}" dt="2024-06-26T13:39:04.591" v="9287"/>
        <pc:sldMkLst>
          <pc:docMk/>
          <pc:sldMk cId="2001287940" sldId="739"/>
        </pc:sldMkLst>
        <pc:spChg chg="mod">
          <ac:chgData name="Yoel Kortick" userId="167978f5-7f40-4909-85d5-d4149554ad4e" providerId="ADAL" clId="{17D78392-7091-4238-8278-2F3BDFF78295}" dt="2024-06-26T06:11:52.593" v="3579"/>
          <ac:spMkLst>
            <pc:docMk/>
            <pc:sldMk cId="2001287940" sldId="739"/>
            <ac:spMk id="10" creationId="{4C5297D4-1A90-BA7E-1EA2-3486955EA032}"/>
          </ac:spMkLst>
        </pc:spChg>
        <pc:spChg chg="mod">
          <ac:chgData name="Yoel Kortick" userId="167978f5-7f40-4909-85d5-d4149554ad4e" providerId="ADAL" clId="{17D78392-7091-4238-8278-2F3BDFF78295}" dt="2024-06-26T13:39:04.591" v="9287"/>
          <ac:spMkLst>
            <pc:docMk/>
            <pc:sldMk cId="2001287940" sldId="739"/>
            <ac:spMk id="11" creationId="{1ACE3884-5DD3-4F86-13C6-FF34F1D35C8C}"/>
          </ac:spMkLst>
        </pc:spChg>
      </pc:sldChg>
      <pc:sldChg chg="modSp add mod">
        <pc:chgData name="Yoel Kortick" userId="167978f5-7f40-4909-85d5-d4149554ad4e" providerId="ADAL" clId="{17D78392-7091-4238-8278-2F3BDFF78295}" dt="2024-06-27T04:16:21.462" v="13073"/>
        <pc:sldMkLst>
          <pc:docMk/>
          <pc:sldMk cId="4191286983" sldId="740"/>
        </pc:sldMkLst>
        <pc:spChg chg="mod">
          <ac:chgData name="Yoel Kortick" userId="167978f5-7f40-4909-85d5-d4149554ad4e" providerId="ADAL" clId="{17D78392-7091-4238-8278-2F3BDFF78295}" dt="2024-06-26T06:11:52.593" v="3579"/>
          <ac:spMkLst>
            <pc:docMk/>
            <pc:sldMk cId="4191286983" sldId="740"/>
            <ac:spMk id="10" creationId="{4C5297D4-1A90-BA7E-1EA2-3486955EA032}"/>
          </ac:spMkLst>
        </pc:spChg>
        <pc:spChg chg="mod">
          <ac:chgData name="Yoel Kortick" userId="167978f5-7f40-4909-85d5-d4149554ad4e" providerId="ADAL" clId="{17D78392-7091-4238-8278-2F3BDFF78295}" dt="2024-06-27T04:16:21.462" v="13073"/>
          <ac:spMkLst>
            <pc:docMk/>
            <pc:sldMk cId="4191286983" sldId="740"/>
            <ac:spMk id="11" creationId="{1ACE3884-5DD3-4F86-13C6-FF34F1D35C8C}"/>
          </ac:spMkLst>
        </pc:spChg>
      </pc:sldChg>
      <pc:sldChg chg="modSp add mod">
        <pc:chgData name="Yoel Kortick" userId="167978f5-7f40-4909-85d5-d4149554ad4e" providerId="ADAL" clId="{17D78392-7091-4238-8278-2F3BDFF78295}" dt="2024-06-26T06:11:52.593" v="3579"/>
        <pc:sldMkLst>
          <pc:docMk/>
          <pc:sldMk cId="324569385" sldId="741"/>
        </pc:sldMkLst>
        <pc:spChg chg="mod">
          <ac:chgData name="Yoel Kortick" userId="167978f5-7f40-4909-85d5-d4149554ad4e" providerId="ADAL" clId="{17D78392-7091-4238-8278-2F3BDFF78295}" dt="2024-06-26T06:11:52.593" v="3579"/>
          <ac:spMkLst>
            <pc:docMk/>
            <pc:sldMk cId="324569385" sldId="741"/>
            <ac:spMk id="10" creationId="{4C5297D4-1A90-BA7E-1EA2-3486955EA032}"/>
          </ac:spMkLst>
        </pc:spChg>
        <pc:spChg chg="mod">
          <ac:chgData name="Yoel Kortick" userId="167978f5-7f40-4909-85d5-d4149554ad4e" providerId="ADAL" clId="{17D78392-7091-4238-8278-2F3BDFF78295}" dt="2024-06-24T11:25:01.356" v="1883" actId="108"/>
          <ac:spMkLst>
            <pc:docMk/>
            <pc:sldMk cId="324569385" sldId="741"/>
            <ac:spMk id="11" creationId="{1ACE3884-5DD3-4F86-13C6-FF34F1D35C8C}"/>
          </ac:spMkLst>
        </pc:spChg>
      </pc:sldChg>
      <pc:sldChg chg="modSp add mod">
        <pc:chgData name="Yoel Kortick" userId="167978f5-7f40-4909-85d5-d4149554ad4e" providerId="ADAL" clId="{17D78392-7091-4238-8278-2F3BDFF78295}" dt="2024-06-26T06:11:52.593" v="3579"/>
        <pc:sldMkLst>
          <pc:docMk/>
          <pc:sldMk cId="2250417855" sldId="742"/>
        </pc:sldMkLst>
        <pc:spChg chg="mod">
          <ac:chgData name="Yoel Kortick" userId="167978f5-7f40-4909-85d5-d4149554ad4e" providerId="ADAL" clId="{17D78392-7091-4238-8278-2F3BDFF78295}" dt="2024-06-26T06:11:52.593" v="3579"/>
          <ac:spMkLst>
            <pc:docMk/>
            <pc:sldMk cId="2250417855" sldId="742"/>
            <ac:spMk id="10" creationId="{4C5297D4-1A90-BA7E-1EA2-3486955EA032}"/>
          </ac:spMkLst>
        </pc:spChg>
        <pc:spChg chg="mod">
          <ac:chgData name="Yoel Kortick" userId="167978f5-7f40-4909-85d5-d4149554ad4e" providerId="ADAL" clId="{17D78392-7091-4238-8278-2F3BDFF78295}" dt="2024-06-24T11:25:05.873" v="1885" actId="108"/>
          <ac:spMkLst>
            <pc:docMk/>
            <pc:sldMk cId="2250417855" sldId="742"/>
            <ac:spMk id="11" creationId="{1ACE3884-5DD3-4F86-13C6-FF34F1D35C8C}"/>
          </ac:spMkLst>
        </pc:spChg>
      </pc:sldChg>
      <pc:sldChg chg="modSp add mod">
        <pc:chgData name="Yoel Kortick" userId="167978f5-7f40-4909-85d5-d4149554ad4e" providerId="ADAL" clId="{17D78392-7091-4238-8278-2F3BDFF78295}" dt="2024-06-26T13:39:04.591" v="9287"/>
        <pc:sldMkLst>
          <pc:docMk/>
          <pc:sldMk cId="6338821" sldId="743"/>
        </pc:sldMkLst>
        <pc:spChg chg="mod">
          <ac:chgData name="Yoel Kortick" userId="167978f5-7f40-4909-85d5-d4149554ad4e" providerId="ADAL" clId="{17D78392-7091-4238-8278-2F3BDFF78295}" dt="2024-06-26T06:11:52.593" v="3579"/>
          <ac:spMkLst>
            <pc:docMk/>
            <pc:sldMk cId="6338821" sldId="743"/>
            <ac:spMk id="10" creationId="{4C5297D4-1A90-BA7E-1EA2-3486955EA032}"/>
          </ac:spMkLst>
        </pc:spChg>
        <pc:spChg chg="mod">
          <ac:chgData name="Yoel Kortick" userId="167978f5-7f40-4909-85d5-d4149554ad4e" providerId="ADAL" clId="{17D78392-7091-4238-8278-2F3BDFF78295}" dt="2024-06-26T13:39:04.591" v="9287"/>
          <ac:spMkLst>
            <pc:docMk/>
            <pc:sldMk cId="6338821" sldId="743"/>
            <ac:spMk id="11" creationId="{1ACE3884-5DD3-4F86-13C6-FF34F1D35C8C}"/>
          </ac:spMkLst>
        </pc:spChg>
      </pc:sldChg>
      <pc:sldChg chg="modSp add del mod">
        <pc:chgData name="Yoel Kortick" userId="167978f5-7f40-4909-85d5-d4149554ad4e" providerId="ADAL" clId="{17D78392-7091-4238-8278-2F3BDFF78295}" dt="2024-06-24T10:53:04.559" v="1573" actId="47"/>
        <pc:sldMkLst>
          <pc:docMk/>
          <pc:sldMk cId="190421016" sldId="744"/>
        </pc:sldMkLst>
        <pc:spChg chg="mod">
          <ac:chgData name="Yoel Kortick" userId="167978f5-7f40-4909-85d5-d4149554ad4e" providerId="ADAL" clId="{17D78392-7091-4238-8278-2F3BDFF78295}" dt="2024-06-24T10:42:48.437" v="1552" actId="13926"/>
          <ac:spMkLst>
            <pc:docMk/>
            <pc:sldMk cId="190421016" sldId="744"/>
            <ac:spMk id="11" creationId="{1ACE3884-5DD3-4F86-13C6-FF34F1D35C8C}"/>
          </ac:spMkLst>
        </pc:spChg>
      </pc:sldChg>
      <pc:sldChg chg="addSp delSp modSp add mod">
        <pc:chgData name="Yoel Kortick" userId="167978f5-7f40-4909-85d5-d4149554ad4e" providerId="ADAL" clId="{17D78392-7091-4238-8278-2F3BDFF78295}" dt="2024-06-27T01:36:14.639" v="11629" actId="313"/>
        <pc:sldMkLst>
          <pc:docMk/>
          <pc:sldMk cId="255888119" sldId="744"/>
        </pc:sldMkLst>
        <pc:spChg chg="mod">
          <ac:chgData name="Yoel Kortick" userId="167978f5-7f40-4909-85d5-d4149554ad4e" providerId="ADAL" clId="{17D78392-7091-4238-8278-2F3BDFF78295}" dt="2024-06-26T06:11:52.593" v="3579"/>
          <ac:spMkLst>
            <pc:docMk/>
            <pc:sldMk cId="255888119" sldId="744"/>
            <ac:spMk id="10" creationId="{4C5297D4-1A90-BA7E-1EA2-3486955EA032}"/>
          </ac:spMkLst>
        </pc:spChg>
        <pc:spChg chg="mod">
          <ac:chgData name="Yoel Kortick" userId="167978f5-7f40-4909-85d5-d4149554ad4e" providerId="ADAL" clId="{17D78392-7091-4238-8278-2F3BDFF78295}" dt="2024-06-27T01:36:14.639" v="11629" actId="313"/>
          <ac:spMkLst>
            <pc:docMk/>
            <pc:sldMk cId="255888119" sldId="744"/>
            <ac:spMk id="11" creationId="{1ACE3884-5DD3-4F86-13C6-FF34F1D35C8C}"/>
          </ac:spMkLst>
        </pc:spChg>
        <pc:picChg chg="add del">
          <ac:chgData name="Yoel Kortick" userId="167978f5-7f40-4909-85d5-d4149554ad4e" providerId="ADAL" clId="{17D78392-7091-4238-8278-2F3BDFF78295}" dt="2024-06-24T11:00:38.823" v="1640" actId="22"/>
          <ac:picMkLst>
            <pc:docMk/>
            <pc:sldMk cId="255888119" sldId="744"/>
            <ac:picMk id="3" creationId="{FEFFB16E-2B01-382B-5424-CFED2D85052B}"/>
          </ac:picMkLst>
        </pc:picChg>
      </pc:sldChg>
      <pc:sldChg chg="modSp add mod">
        <pc:chgData name="Yoel Kortick" userId="167978f5-7f40-4909-85d5-d4149554ad4e" providerId="ADAL" clId="{17D78392-7091-4238-8278-2F3BDFF78295}" dt="2024-06-26T06:11:52.593" v="3579"/>
        <pc:sldMkLst>
          <pc:docMk/>
          <pc:sldMk cId="1201906778" sldId="745"/>
        </pc:sldMkLst>
        <pc:spChg chg="mod">
          <ac:chgData name="Yoel Kortick" userId="167978f5-7f40-4909-85d5-d4149554ad4e" providerId="ADAL" clId="{17D78392-7091-4238-8278-2F3BDFF78295}" dt="2024-06-26T06:11:52.593" v="3579"/>
          <ac:spMkLst>
            <pc:docMk/>
            <pc:sldMk cId="1201906778" sldId="745"/>
            <ac:spMk id="10" creationId="{4C5297D4-1A90-BA7E-1EA2-3486955EA032}"/>
          </ac:spMkLst>
        </pc:spChg>
        <pc:spChg chg="mod">
          <ac:chgData name="Yoel Kortick" userId="167978f5-7f40-4909-85d5-d4149554ad4e" providerId="ADAL" clId="{17D78392-7091-4238-8278-2F3BDFF78295}" dt="2024-06-24T11:24:04.415" v="1865" actId="20577"/>
          <ac:spMkLst>
            <pc:docMk/>
            <pc:sldMk cId="1201906778" sldId="745"/>
            <ac:spMk id="11" creationId="{1ACE3884-5DD3-4F86-13C6-FF34F1D35C8C}"/>
          </ac:spMkLst>
        </pc:spChg>
      </pc:sldChg>
      <pc:sldChg chg="addSp delSp modSp add del mod">
        <pc:chgData name="Yoel Kortick" userId="167978f5-7f40-4909-85d5-d4149554ad4e" providerId="ADAL" clId="{17D78392-7091-4238-8278-2F3BDFF78295}" dt="2024-06-24T10:53:05.781" v="1574" actId="47"/>
        <pc:sldMkLst>
          <pc:docMk/>
          <pc:sldMk cId="3720860381" sldId="745"/>
        </pc:sldMkLst>
        <pc:spChg chg="add del mod">
          <ac:chgData name="Yoel Kortick" userId="167978f5-7f40-4909-85d5-d4149554ad4e" providerId="ADAL" clId="{17D78392-7091-4238-8278-2F3BDFF78295}" dt="2024-06-24T10:26:34.770" v="1550" actId="478"/>
          <ac:spMkLst>
            <pc:docMk/>
            <pc:sldMk cId="3720860381" sldId="745"/>
            <ac:spMk id="3" creationId="{B01FF1D7-3926-76D1-509B-C40DBCDD266D}"/>
          </ac:spMkLst>
        </pc:spChg>
        <pc:spChg chg="del">
          <ac:chgData name="Yoel Kortick" userId="167978f5-7f40-4909-85d5-d4149554ad4e" providerId="ADAL" clId="{17D78392-7091-4238-8278-2F3BDFF78295}" dt="2024-06-24T10:26:33.728" v="1549" actId="478"/>
          <ac:spMkLst>
            <pc:docMk/>
            <pc:sldMk cId="3720860381" sldId="745"/>
            <ac:spMk id="11" creationId="{1ACE3884-5DD3-4F86-13C6-FF34F1D35C8C}"/>
          </ac:spMkLst>
        </pc:spChg>
      </pc:sldChg>
      <pc:sldChg chg="modSp add del mod">
        <pc:chgData name="Yoel Kortick" userId="167978f5-7f40-4909-85d5-d4149554ad4e" providerId="ADAL" clId="{17D78392-7091-4238-8278-2F3BDFF78295}" dt="2024-06-24T10:53:06.516" v="1575" actId="47"/>
        <pc:sldMkLst>
          <pc:docMk/>
          <pc:sldMk cId="2994929986" sldId="746"/>
        </pc:sldMkLst>
        <pc:spChg chg="mod">
          <ac:chgData name="Yoel Kortick" userId="167978f5-7f40-4909-85d5-d4149554ad4e" providerId="ADAL" clId="{17D78392-7091-4238-8278-2F3BDFF78295}" dt="2024-06-24T10:26:39.499" v="1551"/>
          <ac:spMkLst>
            <pc:docMk/>
            <pc:sldMk cId="2994929986" sldId="746"/>
            <ac:spMk id="11" creationId="{1ACE3884-5DD3-4F86-13C6-FF34F1D35C8C}"/>
          </ac:spMkLst>
        </pc:spChg>
      </pc:sldChg>
      <pc:sldChg chg="modSp add mod setBg">
        <pc:chgData name="Yoel Kortick" userId="167978f5-7f40-4909-85d5-d4149554ad4e" providerId="ADAL" clId="{17D78392-7091-4238-8278-2F3BDFF78295}" dt="2024-06-24T11:29:17.043" v="1899" actId="313"/>
        <pc:sldMkLst>
          <pc:docMk/>
          <pc:sldMk cId="3942690071" sldId="746"/>
        </pc:sldMkLst>
        <pc:spChg chg="mod">
          <ac:chgData name="Yoel Kortick" userId="167978f5-7f40-4909-85d5-d4149554ad4e" providerId="ADAL" clId="{17D78392-7091-4238-8278-2F3BDFF78295}" dt="2024-06-24T11:29:17.043" v="1899" actId="313"/>
          <ac:spMkLst>
            <pc:docMk/>
            <pc:sldMk cId="3942690071" sldId="746"/>
            <ac:spMk id="13" creationId="{F4F9CE6C-EB7E-DBFE-C77E-B97A93A03817}"/>
          </ac:spMkLst>
        </pc:spChg>
      </pc:sldChg>
      <pc:sldChg chg="delSp modSp add mod setBg">
        <pc:chgData name="Yoel Kortick" userId="167978f5-7f40-4909-85d5-d4149554ad4e" providerId="ADAL" clId="{17D78392-7091-4238-8278-2F3BDFF78295}" dt="2024-06-27T04:16:21.462" v="13073"/>
        <pc:sldMkLst>
          <pc:docMk/>
          <pc:sldMk cId="3537061899" sldId="747"/>
        </pc:sldMkLst>
        <pc:spChg chg="mod">
          <ac:chgData name="Yoel Kortick" userId="167978f5-7f40-4909-85d5-d4149554ad4e" providerId="ADAL" clId="{17D78392-7091-4238-8278-2F3BDFF78295}" dt="2024-06-24T11:29:25.629" v="1902"/>
          <ac:spMkLst>
            <pc:docMk/>
            <pc:sldMk cId="3537061899" sldId="747"/>
            <ac:spMk id="10" creationId="{4C5297D4-1A90-BA7E-1EA2-3486955EA032}"/>
          </ac:spMkLst>
        </pc:spChg>
        <pc:spChg chg="mod">
          <ac:chgData name="Yoel Kortick" userId="167978f5-7f40-4909-85d5-d4149554ad4e" providerId="ADAL" clId="{17D78392-7091-4238-8278-2F3BDFF78295}" dt="2024-06-27T04:16:21.462" v="13073"/>
          <ac:spMkLst>
            <pc:docMk/>
            <pc:sldMk cId="3537061899" sldId="747"/>
            <ac:spMk id="11" creationId="{1ACE3884-5DD3-4F86-13C6-FF34F1D35C8C}"/>
          </ac:spMkLst>
        </pc:spChg>
        <pc:picChg chg="del">
          <ac:chgData name="Yoel Kortick" userId="167978f5-7f40-4909-85d5-d4149554ad4e" providerId="ADAL" clId="{17D78392-7091-4238-8278-2F3BDFF78295}" dt="2024-06-24T11:29:36.611" v="1903" actId="478"/>
          <ac:picMkLst>
            <pc:docMk/>
            <pc:sldMk cId="3537061899" sldId="747"/>
            <ac:picMk id="4" creationId="{D8127B7E-E387-F84D-5873-963B236C4BB5}"/>
          </ac:picMkLst>
        </pc:picChg>
      </pc:sldChg>
      <pc:sldChg chg="addSp modSp add mod">
        <pc:chgData name="Yoel Kortick" userId="167978f5-7f40-4909-85d5-d4149554ad4e" providerId="ADAL" clId="{17D78392-7091-4238-8278-2F3BDFF78295}" dt="2024-06-27T04:16:21.462" v="13073"/>
        <pc:sldMkLst>
          <pc:docMk/>
          <pc:sldMk cId="2674239236" sldId="748"/>
        </pc:sldMkLst>
        <pc:spChg chg="add">
          <ac:chgData name="Yoel Kortick" userId="167978f5-7f40-4909-85d5-d4149554ad4e" providerId="ADAL" clId="{17D78392-7091-4238-8278-2F3BDFF78295}" dt="2024-06-24T13:24:41.071" v="2093" actId="11529"/>
          <ac:spMkLst>
            <pc:docMk/>
            <pc:sldMk cId="2674239236" sldId="748"/>
            <ac:spMk id="4" creationId="{BF7BD010-F0B7-BBCE-1789-E6D706B68383}"/>
          </ac:spMkLst>
        </pc:spChg>
        <pc:spChg chg="add">
          <ac:chgData name="Yoel Kortick" userId="167978f5-7f40-4909-85d5-d4149554ad4e" providerId="ADAL" clId="{17D78392-7091-4238-8278-2F3BDFF78295}" dt="2024-06-24T13:24:50.521" v="2094" actId="11529"/>
          <ac:spMkLst>
            <pc:docMk/>
            <pc:sldMk cId="2674239236" sldId="748"/>
            <ac:spMk id="5" creationId="{4BCF160E-FFD7-1946-0101-159D88333E8A}"/>
          </ac:spMkLst>
        </pc:spChg>
        <pc:spChg chg="mod">
          <ac:chgData name="Yoel Kortick" userId="167978f5-7f40-4909-85d5-d4149554ad4e" providerId="ADAL" clId="{17D78392-7091-4238-8278-2F3BDFF78295}" dt="2024-06-27T04:16:21.462" v="13073"/>
          <ac:spMkLst>
            <pc:docMk/>
            <pc:sldMk cId="2674239236" sldId="748"/>
            <ac:spMk id="11" creationId="{1ACE3884-5DD3-4F86-13C6-FF34F1D35C8C}"/>
          </ac:spMkLst>
        </pc:spChg>
        <pc:picChg chg="add mod">
          <ac:chgData name="Yoel Kortick" userId="167978f5-7f40-4909-85d5-d4149554ad4e" providerId="ADAL" clId="{17D78392-7091-4238-8278-2F3BDFF78295}" dt="2024-06-24T13:24:34.353" v="2092" actId="208"/>
          <ac:picMkLst>
            <pc:docMk/>
            <pc:sldMk cId="2674239236" sldId="748"/>
            <ac:picMk id="3" creationId="{E8C978AB-BEA5-8F0E-D1FD-3C5C6FF7F1BF}"/>
          </ac:picMkLst>
        </pc:picChg>
      </pc:sldChg>
      <pc:sldChg chg="addSp delSp modSp add mod">
        <pc:chgData name="Yoel Kortick" userId="167978f5-7f40-4909-85d5-d4149554ad4e" providerId="ADAL" clId="{17D78392-7091-4238-8278-2F3BDFF78295}" dt="2024-06-27T04:16:21.462" v="13073"/>
        <pc:sldMkLst>
          <pc:docMk/>
          <pc:sldMk cId="3846019292" sldId="749"/>
        </pc:sldMkLst>
        <pc:spChg chg="mod">
          <ac:chgData name="Yoel Kortick" userId="167978f5-7f40-4909-85d5-d4149554ad4e" providerId="ADAL" clId="{17D78392-7091-4238-8278-2F3BDFF78295}" dt="2024-06-24T13:26:40.385" v="2129" actId="14100"/>
          <ac:spMkLst>
            <pc:docMk/>
            <pc:sldMk cId="3846019292" sldId="749"/>
            <ac:spMk id="4" creationId="{BF7BD010-F0B7-BBCE-1789-E6D706B68383}"/>
          </ac:spMkLst>
        </pc:spChg>
        <pc:spChg chg="del">
          <ac:chgData name="Yoel Kortick" userId="167978f5-7f40-4909-85d5-d4149554ad4e" providerId="ADAL" clId="{17D78392-7091-4238-8278-2F3BDFF78295}" dt="2024-06-24T13:26:42.908" v="2130" actId="478"/>
          <ac:spMkLst>
            <pc:docMk/>
            <pc:sldMk cId="3846019292" sldId="749"/>
            <ac:spMk id="5" creationId="{4BCF160E-FFD7-1946-0101-159D88333E8A}"/>
          </ac:spMkLst>
        </pc:spChg>
        <pc:spChg chg="mod">
          <ac:chgData name="Yoel Kortick" userId="167978f5-7f40-4909-85d5-d4149554ad4e" providerId="ADAL" clId="{17D78392-7091-4238-8278-2F3BDFF78295}" dt="2024-06-27T04:16:21.462" v="13073"/>
          <ac:spMkLst>
            <pc:docMk/>
            <pc:sldMk cId="3846019292" sldId="749"/>
            <ac:spMk id="11" creationId="{1ACE3884-5DD3-4F86-13C6-FF34F1D35C8C}"/>
          </ac:spMkLst>
        </pc:spChg>
        <pc:picChg chg="del">
          <ac:chgData name="Yoel Kortick" userId="167978f5-7f40-4909-85d5-d4149554ad4e" providerId="ADAL" clId="{17D78392-7091-4238-8278-2F3BDFF78295}" dt="2024-06-24T13:26:29.420" v="2110" actId="478"/>
          <ac:picMkLst>
            <pc:docMk/>
            <pc:sldMk cId="3846019292" sldId="749"/>
            <ac:picMk id="3" creationId="{E8C978AB-BEA5-8F0E-D1FD-3C5C6FF7F1BF}"/>
          </ac:picMkLst>
        </pc:picChg>
        <pc:picChg chg="add mod ord">
          <ac:chgData name="Yoel Kortick" userId="167978f5-7f40-4909-85d5-d4149554ad4e" providerId="ADAL" clId="{17D78392-7091-4238-8278-2F3BDFF78295}" dt="2024-06-24T13:26:44.776" v="2131" actId="208"/>
          <ac:picMkLst>
            <pc:docMk/>
            <pc:sldMk cId="3846019292" sldId="749"/>
            <ac:picMk id="6" creationId="{FAD3899A-6DAA-DFBA-D3FC-7E56490144ED}"/>
          </ac:picMkLst>
        </pc:picChg>
      </pc:sldChg>
      <pc:sldChg chg="addSp delSp modSp add mod">
        <pc:chgData name="Yoel Kortick" userId="167978f5-7f40-4909-85d5-d4149554ad4e" providerId="ADAL" clId="{17D78392-7091-4238-8278-2F3BDFF78295}" dt="2024-06-27T02:10:25.690" v="12940" actId="20577"/>
        <pc:sldMkLst>
          <pc:docMk/>
          <pc:sldMk cId="366716376" sldId="750"/>
        </pc:sldMkLst>
        <pc:spChg chg="del">
          <ac:chgData name="Yoel Kortick" userId="167978f5-7f40-4909-85d5-d4149554ad4e" providerId="ADAL" clId="{17D78392-7091-4238-8278-2F3BDFF78295}" dt="2024-06-24T13:27:44.086" v="2206" actId="478"/>
          <ac:spMkLst>
            <pc:docMk/>
            <pc:sldMk cId="366716376" sldId="750"/>
            <ac:spMk id="4" creationId="{BF7BD010-F0B7-BBCE-1789-E6D706B68383}"/>
          </ac:spMkLst>
        </pc:spChg>
        <pc:spChg chg="mod">
          <ac:chgData name="Yoel Kortick" userId="167978f5-7f40-4909-85d5-d4149554ad4e" providerId="ADAL" clId="{17D78392-7091-4238-8278-2F3BDFF78295}" dt="2024-06-27T02:10:25.690" v="12940" actId="20577"/>
          <ac:spMkLst>
            <pc:docMk/>
            <pc:sldMk cId="366716376" sldId="750"/>
            <ac:spMk id="11" creationId="{1ACE3884-5DD3-4F86-13C6-FF34F1D35C8C}"/>
          </ac:spMkLst>
        </pc:spChg>
        <pc:picChg chg="add mod">
          <ac:chgData name="Yoel Kortick" userId="167978f5-7f40-4909-85d5-d4149554ad4e" providerId="ADAL" clId="{17D78392-7091-4238-8278-2F3BDFF78295}" dt="2024-06-24T13:28:29.327" v="2209" actId="208"/>
          <ac:picMkLst>
            <pc:docMk/>
            <pc:sldMk cId="366716376" sldId="750"/>
            <ac:picMk id="3" creationId="{C5A53409-9F5D-3E4F-29AB-19D119F8565F}"/>
          </ac:picMkLst>
        </pc:picChg>
        <pc:picChg chg="del">
          <ac:chgData name="Yoel Kortick" userId="167978f5-7f40-4909-85d5-d4149554ad4e" providerId="ADAL" clId="{17D78392-7091-4238-8278-2F3BDFF78295}" dt="2024-06-24T13:27:40.947" v="2204" actId="478"/>
          <ac:picMkLst>
            <pc:docMk/>
            <pc:sldMk cId="366716376" sldId="750"/>
            <ac:picMk id="6" creationId="{FAD3899A-6DAA-DFBA-D3FC-7E56490144ED}"/>
          </ac:picMkLst>
        </pc:picChg>
      </pc:sldChg>
      <pc:sldChg chg="addSp delSp modSp add mod">
        <pc:chgData name="Yoel Kortick" userId="167978f5-7f40-4909-85d5-d4149554ad4e" providerId="ADAL" clId="{17D78392-7091-4238-8278-2F3BDFF78295}" dt="2024-06-24T13:30:45.421" v="2219" actId="11529"/>
        <pc:sldMkLst>
          <pc:docMk/>
          <pc:sldMk cId="4224374813" sldId="751"/>
        </pc:sldMkLst>
        <pc:spChg chg="add">
          <ac:chgData name="Yoel Kortick" userId="167978f5-7f40-4909-85d5-d4149554ad4e" providerId="ADAL" clId="{17D78392-7091-4238-8278-2F3BDFF78295}" dt="2024-06-24T13:30:45.421" v="2219" actId="11529"/>
          <ac:spMkLst>
            <pc:docMk/>
            <pc:sldMk cId="4224374813" sldId="751"/>
            <ac:spMk id="5" creationId="{48FB1426-258E-B7AB-0D32-0E2C5CB7DD0D}"/>
          </ac:spMkLst>
        </pc:spChg>
        <pc:spChg chg="mod">
          <ac:chgData name="Yoel Kortick" userId="167978f5-7f40-4909-85d5-d4149554ad4e" providerId="ADAL" clId="{17D78392-7091-4238-8278-2F3BDFF78295}" dt="2024-06-24T13:28:56.289" v="2213"/>
          <ac:spMkLst>
            <pc:docMk/>
            <pc:sldMk cId="4224374813" sldId="751"/>
            <ac:spMk id="11" creationId="{1ACE3884-5DD3-4F86-13C6-FF34F1D35C8C}"/>
          </ac:spMkLst>
        </pc:spChg>
        <pc:picChg chg="del">
          <ac:chgData name="Yoel Kortick" userId="167978f5-7f40-4909-85d5-d4149554ad4e" providerId="ADAL" clId="{17D78392-7091-4238-8278-2F3BDFF78295}" dt="2024-06-24T13:30:30.870" v="2214" actId="478"/>
          <ac:picMkLst>
            <pc:docMk/>
            <pc:sldMk cId="4224374813" sldId="751"/>
            <ac:picMk id="3" creationId="{C5A53409-9F5D-3E4F-29AB-19D119F8565F}"/>
          </ac:picMkLst>
        </pc:picChg>
        <pc:picChg chg="add mod">
          <ac:chgData name="Yoel Kortick" userId="167978f5-7f40-4909-85d5-d4149554ad4e" providerId="ADAL" clId="{17D78392-7091-4238-8278-2F3BDFF78295}" dt="2024-06-24T13:30:38.538" v="2218" actId="208"/>
          <ac:picMkLst>
            <pc:docMk/>
            <pc:sldMk cId="4224374813" sldId="751"/>
            <ac:picMk id="4" creationId="{9D8C850B-88F1-C3B5-52B6-4814AB68DADB}"/>
          </ac:picMkLst>
        </pc:picChg>
      </pc:sldChg>
      <pc:sldChg chg="addSp modSp add mod">
        <pc:chgData name="Yoel Kortick" userId="167978f5-7f40-4909-85d5-d4149554ad4e" providerId="ADAL" clId="{17D78392-7091-4238-8278-2F3BDFF78295}" dt="2024-06-27T04:16:21.462" v="13073"/>
        <pc:sldMkLst>
          <pc:docMk/>
          <pc:sldMk cId="2832285688" sldId="752"/>
        </pc:sldMkLst>
        <pc:spChg chg="add mod">
          <ac:chgData name="Yoel Kortick" userId="167978f5-7f40-4909-85d5-d4149554ad4e" providerId="ADAL" clId="{17D78392-7091-4238-8278-2F3BDFF78295}" dt="2024-06-24T13:32:18.871" v="2365" actId="1035"/>
          <ac:spMkLst>
            <pc:docMk/>
            <pc:sldMk cId="2832285688" sldId="752"/>
            <ac:spMk id="2" creationId="{890E62E5-A4D9-8DA2-48CA-F339EEDB1EEB}"/>
          </ac:spMkLst>
        </pc:spChg>
        <pc:spChg chg="mod">
          <ac:chgData name="Yoel Kortick" userId="167978f5-7f40-4909-85d5-d4149554ad4e" providerId="ADAL" clId="{17D78392-7091-4238-8278-2F3BDFF78295}" dt="2024-06-27T04:16:21.462" v="13073"/>
          <ac:spMkLst>
            <pc:docMk/>
            <pc:sldMk cId="2832285688" sldId="752"/>
            <ac:spMk id="11" creationId="{1ACE3884-5DD3-4F86-13C6-FF34F1D35C8C}"/>
          </ac:spMkLst>
        </pc:spChg>
      </pc:sldChg>
      <pc:sldChg chg="addSp delSp modSp add mod">
        <pc:chgData name="Yoel Kortick" userId="167978f5-7f40-4909-85d5-d4149554ad4e" providerId="ADAL" clId="{17D78392-7091-4238-8278-2F3BDFF78295}" dt="2024-06-27T02:11:08.143" v="12960" actId="20577"/>
        <pc:sldMkLst>
          <pc:docMk/>
          <pc:sldMk cId="276404225" sldId="753"/>
        </pc:sldMkLst>
        <pc:spChg chg="del">
          <ac:chgData name="Yoel Kortick" userId="167978f5-7f40-4909-85d5-d4149554ad4e" providerId="ADAL" clId="{17D78392-7091-4238-8278-2F3BDFF78295}" dt="2024-06-24T13:33:50.231" v="2480" actId="478"/>
          <ac:spMkLst>
            <pc:docMk/>
            <pc:sldMk cId="276404225" sldId="753"/>
            <ac:spMk id="2" creationId="{890E62E5-A4D9-8DA2-48CA-F339EEDB1EEB}"/>
          </ac:spMkLst>
        </pc:spChg>
        <pc:spChg chg="del">
          <ac:chgData name="Yoel Kortick" userId="167978f5-7f40-4909-85d5-d4149554ad4e" providerId="ADAL" clId="{17D78392-7091-4238-8278-2F3BDFF78295}" dt="2024-06-24T13:33:44.948" v="2479" actId="478"/>
          <ac:spMkLst>
            <pc:docMk/>
            <pc:sldMk cId="276404225" sldId="753"/>
            <ac:spMk id="5" creationId="{48FB1426-258E-B7AB-0D32-0E2C5CB7DD0D}"/>
          </ac:spMkLst>
        </pc:spChg>
        <pc:spChg chg="add">
          <ac:chgData name="Yoel Kortick" userId="167978f5-7f40-4909-85d5-d4149554ad4e" providerId="ADAL" clId="{17D78392-7091-4238-8278-2F3BDFF78295}" dt="2024-06-24T13:32:45.680" v="2403" actId="11529"/>
          <ac:spMkLst>
            <pc:docMk/>
            <pc:sldMk cId="276404225" sldId="753"/>
            <ac:spMk id="7" creationId="{F1D50CA3-5E0B-75F5-1A5E-E80D9B4A8828}"/>
          </ac:spMkLst>
        </pc:spChg>
        <pc:spChg chg="mod">
          <ac:chgData name="Yoel Kortick" userId="167978f5-7f40-4909-85d5-d4149554ad4e" providerId="ADAL" clId="{17D78392-7091-4238-8278-2F3BDFF78295}" dt="2024-06-27T02:11:08.143" v="12960" actId="20577"/>
          <ac:spMkLst>
            <pc:docMk/>
            <pc:sldMk cId="276404225" sldId="753"/>
            <ac:spMk id="11" creationId="{1ACE3884-5DD3-4F86-13C6-FF34F1D35C8C}"/>
          </ac:spMkLst>
        </pc:spChg>
        <pc:picChg chg="del">
          <ac:chgData name="Yoel Kortick" userId="167978f5-7f40-4909-85d5-d4149554ad4e" providerId="ADAL" clId="{17D78392-7091-4238-8278-2F3BDFF78295}" dt="2024-06-24T13:32:24.162" v="2367" actId="478"/>
          <ac:picMkLst>
            <pc:docMk/>
            <pc:sldMk cId="276404225" sldId="753"/>
            <ac:picMk id="4" creationId="{9D8C850B-88F1-C3B5-52B6-4814AB68DADB}"/>
          </ac:picMkLst>
        </pc:picChg>
        <pc:picChg chg="add mod ord">
          <ac:chgData name="Yoel Kortick" userId="167978f5-7f40-4909-85d5-d4149554ad4e" providerId="ADAL" clId="{17D78392-7091-4238-8278-2F3BDFF78295}" dt="2024-06-24T13:33:42.516" v="2478" actId="167"/>
          <ac:picMkLst>
            <pc:docMk/>
            <pc:sldMk cId="276404225" sldId="753"/>
            <ac:picMk id="6" creationId="{5DB94D77-B7FF-69EF-B3C6-AEF6438D69A9}"/>
          </ac:picMkLst>
        </pc:picChg>
      </pc:sldChg>
      <pc:sldChg chg="addSp delSp modSp add mod">
        <pc:chgData name="Yoel Kortick" userId="167978f5-7f40-4909-85d5-d4149554ad4e" providerId="ADAL" clId="{17D78392-7091-4238-8278-2F3BDFF78295}" dt="2024-06-24T13:40:33.472" v="2695" actId="571"/>
        <pc:sldMkLst>
          <pc:docMk/>
          <pc:sldMk cId="929827221" sldId="754"/>
        </pc:sldMkLst>
        <pc:spChg chg="mod">
          <ac:chgData name="Yoel Kortick" userId="167978f5-7f40-4909-85d5-d4149554ad4e" providerId="ADAL" clId="{17D78392-7091-4238-8278-2F3BDFF78295}" dt="2024-06-24T13:34:24.551" v="2519" actId="14100"/>
          <ac:spMkLst>
            <pc:docMk/>
            <pc:sldMk cId="929827221" sldId="754"/>
            <ac:spMk id="2" creationId="{890E62E5-A4D9-8DA2-48CA-F339EEDB1EEB}"/>
          </ac:spMkLst>
        </pc:spChg>
        <pc:spChg chg="del">
          <ac:chgData name="Yoel Kortick" userId="167978f5-7f40-4909-85d5-d4149554ad4e" providerId="ADAL" clId="{17D78392-7091-4238-8278-2F3BDFF78295}" dt="2024-06-24T13:34:32.863" v="2528" actId="478"/>
          <ac:spMkLst>
            <pc:docMk/>
            <pc:sldMk cId="929827221" sldId="754"/>
            <ac:spMk id="5" creationId="{48FB1426-258E-B7AB-0D32-0E2C5CB7DD0D}"/>
          </ac:spMkLst>
        </pc:spChg>
        <pc:spChg chg="mod">
          <ac:chgData name="Yoel Kortick" userId="167978f5-7f40-4909-85d5-d4149554ad4e" providerId="ADAL" clId="{17D78392-7091-4238-8278-2F3BDFF78295}" dt="2024-06-24T13:34:06.284" v="2488" actId="1036"/>
          <ac:spMkLst>
            <pc:docMk/>
            <pc:sldMk cId="929827221" sldId="754"/>
            <ac:spMk id="7" creationId="{F1D50CA3-5E0B-75F5-1A5E-E80D9B4A8828}"/>
          </ac:spMkLst>
        </pc:spChg>
        <pc:spChg chg="add mod">
          <ac:chgData name="Yoel Kortick" userId="167978f5-7f40-4909-85d5-d4149554ad4e" providerId="ADAL" clId="{17D78392-7091-4238-8278-2F3BDFF78295}" dt="2024-06-24T13:34:17.623" v="2517" actId="14100"/>
          <ac:spMkLst>
            <pc:docMk/>
            <pc:sldMk cId="929827221" sldId="754"/>
            <ac:spMk id="8" creationId="{DE4453A6-41D9-925B-C7D0-40895B201250}"/>
          </ac:spMkLst>
        </pc:spChg>
        <pc:spChg chg="mod">
          <ac:chgData name="Yoel Kortick" userId="167978f5-7f40-4909-85d5-d4149554ad4e" providerId="ADAL" clId="{17D78392-7091-4238-8278-2F3BDFF78295}" dt="2024-06-24T13:34:27.849" v="2527" actId="20577"/>
          <ac:spMkLst>
            <pc:docMk/>
            <pc:sldMk cId="929827221" sldId="754"/>
            <ac:spMk id="11" creationId="{1ACE3884-5DD3-4F86-13C6-FF34F1D35C8C}"/>
          </ac:spMkLst>
        </pc:spChg>
        <pc:spChg chg="add mod">
          <ac:chgData name="Yoel Kortick" userId="167978f5-7f40-4909-85d5-d4149554ad4e" providerId="ADAL" clId="{17D78392-7091-4238-8278-2F3BDFF78295}" dt="2024-06-24T13:35:31.017" v="2598" actId="207"/>
          <ac:spMkLst>
            <pc:docMk/>
            <pc:sldMk cId="929827221" sldId="754"/>
            <ac:spMk id="12" creationId="{011D2343-72A9-DA80-FC9C-44E019DEBA20}"/>
          </ac:spMkLst>
        </pc:spChg>
        <pc:spChg chg="add mod">
          <ac:chgData name="Yoel Kortick" userId="167978f5-7f40-4909-85d5-d4149554ad4e" providerId="ADAL" clId="{17D78392-7091-4238-8278-2F3BDFF78295}" dt="2024-06-24T13:40:33.472" v="2695" actId="571"/>
          <ac:spMkLst>
            <pc:docMk/>
            <pc:sldMk cId="929827221" sldId="754"/>
            <ac:spMk id="15" creationId="{ACEAC41E-376F-DBF7-3DC1-0221672F6CE2}"/>
          </ac:spMkLst>
        </pc:spChg>
        <pc:spChg chg="add mod">
          <ac:chgData name="Yoel Kortick" userId="167978f5-7f40-4909-85d5-d4149554ad4e" providerId="ADAL" clId="{17D78392-7091-4238-8278-2F3BDFF78295}" dt="2024-06-24T13:40:33.472" v="2695" actId="571"/>
          <ac:spMkLst>
            <pc:docMk/>
            <pc:sldMk cId="929827221" sldId="754"/>
            <ac:spMk id="16" creationId="{F1101E0F-D4FB-A94D-3CCE-AC5F00A2F81C}"/>
          </ac:spMkLst>
        </pc:spChg>
        <pc:spChg chg="add mod">
          <ac:chgData name="Yoel Kortick" userId="167978f5-7f40-4909-85d5-d4149554ad4e" providerId="ADAL" clId="{17D78392-7091-4238-8278-2F3BDFF78295}" dt="2024-06-24T13:40:33.472" v="2695" actId="571"/>
          <ac:spMkLst>
            <pc:docMk/>
            <pc:sldMk cId="929827221" sldId="754"/>
            <ac:spMk id="17" creationId="{649DAC35-1A00-E5A8-EA64-EA660361F0D3}"/>
          </ac:spMkLst>
        </pc:spChg>
        <pc:spChg chg="add mod">
          <ac:chgData name="Yoel Kortick" userId="167978f5-7f40-4909-85d5-d4149554ad4e" providerId="ADAL" clId="{17D78392-7091-4238-8278-2F3BDFF78295}" dt="2024-06-24T13:40:33.472" v="2695" actId="571"/>
          <ac:spMkLst>
            <pc:docMk/>
            <pc:sldMk cId="929827221" sldId="754"/>
            <ac:spMk id="18" creationId="{D98BF0F7-FA78-A211-044C-8EA688E99B51}"/>
          </ac:spMkLst>
        </pc:spChg>
        <pc:picChg chg="add mod ord">
          <ac:chgData name="Yoel Kortick" userId="167978f5-7f40-4909-85d5-d4149554ad4e" providerId="ADAL" clId="{17D78392-7091-4238-8278-2F3BDFF78295}" dt="2024-06-24T13:34:35.649" v="2529" actId="208"/>
          <ac:picMkLst>
            <pc:docMk/>
            <pc:sldMk cId="929827221" sldId="754"/>
            <ac:picMk id="4" creationId="{38BD5FF0-8776-6836-9565-3478E8D1B990}"/>
          </ac:picMkLst>
        </pc:picChg>
        <pc:picChg chg="del">
          <ac:chgData name="Yoel Kortick" userId="167978f5-7f40-4909-85d5-d4149554ad4e" providerId="ADAL" clId="{17D78392-7091-4238-8278-2F3BDFF78295}" dt="2024-06-24T13:33:38.283" v="2476" actId="478"/>
          <ac:picMkLst>
            <pc:docMk/>
            <pc:sldMk cId="929827221" sldId="754"/>
            <ac:picMk id="6" creationId="{5DB94D77-B7FF-69EF-B3C6-AEF6438D69A9}"/>
          </ac:picMkLst>
        </pc:picChg>
        <pc:cxnChg chg="add mod">
          <ac:chgData name="Yoel Kortick" userId="167978f5-7f40-4909-85d5-d4149554ad4e" providerId="ADAL" clId="{17D78392-7091-4238-8278-2F3BDFF78295}" dt="2024-06-24T13:35:48.529" v="2602"/>
          <ac:cxnSpMkLst>
            <pc:docMk/>
            <pc:sldMk cId="929827221" sldId="754"/>
            <ac:cxnSpMk id="14" creationId="{0D96FCD9-B716-2ACC-09D7-19F526B3A03C}"/>
          </ac:cxnSpMkLst>
        </pc:cxnChg>
        <pc:cxnChg chg="add mod">
          <ac:chgData name="Yoel Kortick" userId="167978f5-7f40-4909-85d5-d4149554ad4e" providerId="ADAL" clId="{17D78392-7091-4238-8278-2F3BDFF78295}" dt="2024-06-24T13:40:33.472" v="2695" actId="571"/>
          <ac:cxnSpMkLst>
            <pc:docMk/>
            <pc:sldMk cId="929827221" sldId="754"/>
            <ac:cxnSpMk id="19" creationId="{2DC9D516-7AAD-8437-6127-A37453658F8B}"/>
          </ac:cxnSpMkLst>
        </pc:cxnChg>
      </pc:sldChg>
      <pc:sldChg chg="addSp delSp modSp add mod">
        <pc:chgData name="Yoel Kortick" userId="167978f5-7f40-4909-85d5-d4149554ad4e" providerId="ADAL" clId="{17D78392-7091-4238-8278-2F3BDFF78295}" dt="2024-06-27T04:16:21.462" v="13073"/>
        <pc:sldMkLst>
          <pc:docMk/>
          <pc:sldMk cId="3679156355" sldId="755"/>
        </pc:sldMkLst>
        <pc:spChg chg="add del">
          <ac:chgData name="Yoel Kortick" userId="167978f5-7f40-4909-85d5-d4149554ad4e" providerId="ADAL" clId="{17D78392-7091-4238-8278-2F3BDFF78295}" dt="2024-06-24T13:36:30.462" v="2607" actId="478"/>
          <ac:spMkLst>
            <pc:docMk/>
            <pc:sldMk cId="3679156355" sldId="755"/>
            <ac:spMk id="2" creationId="{890E62E5-A4D9-8DA2-48CA-F339EEDB1EEB}"/>
          </ac:spMkLst>
        </pc:spChg>
        <pc:spChg chg="add del">
          <ac:chgData name="Yoel Kortick" userId="167978f5-7f40-4909-85d5-d4149554ad4e" providerId="ADAL" clId="{17D78392-7091-4238-8278-2F3BDFF78295}" dt="2024-06-24T13:36:30.462" v="2607" actId="478"/>
          <ac:spMkLst>
            <pc:docMk/>
            <pc:sldMk cId="3679156355" sldId="755"/>
            <ac:spMk id="7" creationId="{F1D50CA3-5E0B-75F5-1A5E-E80D9B4A8828}"/>
          </ac:spMkLst>
        </pc:spChg>
        <pc:spChg chg="add del">
          <ac:chgData name="Yoel Kortick" userId="167978f5-7f40-4909-85d5-d4149554ad4e" providerId="ADAL" clId="{17D78392-7091-4238-8278-2F3BDFF78295}" dt="2024-06-24T13:36:30.462" v="2607" actId="478"/>
          <ac:spMkLst>
            <pc:docMk/>
            <pc:sldMk cId="3679156355" sldId="755"/>
            <ac:spMk id="8" creationId="{DE4453A6-41D9-925B-C7D0-40895B201250}"/>
          </ac:spMkLst>
        </pc:spChg>
        <pc:spChg chg="add del">
          <ac:chgData name="Yoel Kortick" userId="167978f5-7f40-4909-85d5-d4149554ad4e" providerId="ADAL" clId="{17D78392-7091-4238-8278-2F3BDFF78295}" dt="2024-06-24T13:36:26.822" v="2606" actId="478"/>
          <ac:spMkLst>
            <pc:docMk/>
            <pc:sldMk cId="3679156355" sldId="755"/>
            <ac:spMk id="9" creationId="{B29EA541-097E-4301-9409-B699FE0FFB8E}"/>
          </ac:spMkLst>
        </pc:spChg>
        <pc:spChg chg="mod">
          <ac:chgData name="Yoel Kortick" userId="167978f5-7f40-4909-85d5-d4149554ad4e" providerId="ADAL" clId="{17D78392-7091-4238-8278-2F3BDFF78295}" dt="2024-06-27T04:16:21.462" v="13073"/>
          <ac:spMkLst>
            <pc:docMk/>
            <pc:sldMk cId="3679156355" sldId="755"/>
            <ac:spMk id="11" creationId="{1ACE3884-5DD3-4F86-13C6-FF34F1D35C8C}"/>
          </ac:spMkLst>
        </pc:spChg>
        <pc:spChg chg="add del">
          <ac:chgData name="Yoel Kortick" userId="167978f5-7f40-4909-85d5-d4149554ad4e" providerId="ADAL" clId="{17D78392-7091-4238-8278-2F3BDFF78295}" dt="2024-06-24T13:36:30.462" v="2607" actId="478"/>
          <ac:spMkLst>
            <pc:docMk/>
            <pc:sldMk cId="3679156355" sldId="755"/>
            <ac:spMk id="12" creationId="{011D2343-72A9-DA80-FC9C-44E019DEBA20}"/>
          </ac:spMkLst>
        </pc:spChg>
        <pc:picChg chg="del">
          <ac:chgData name="Yoel Kortick" userId="167978f5-7f40-4909-85d5-d4149554ad4e" providerId="ADAL" clId="{17D78392-7091-4238-8278-2F3BDFF78295}" dt="2024-06-24T13:36:21.633" v="2604" actId="478"/>
          <ac:picMkLst>
            <pc:docMk/>
            <pc:sldMk cId="3679156355" sldId="755"/>
            <ac:picMk id="4" creationId="{38BD5FF0-8776-6836-9565-3478E8D1B990}"/>
          </ac:picMkLst>
        </pc:picChg>
        <pc:cxnChg chg="add del">
          <ac:chgData name="Yoel Kortick" userId="167978f5-7f40-4909-85d5-d4149554ad4e" providerId="ADAL" clId="{17D78392-7091-4238-8278-2F3BDFF78295}" dt="2024-06-24T13:36:30.462" v="2607" actId="478"/>
          <ac:cxnSpMkLst>
            <pc:docMk/>
            <pc:sldMk cId="3679156355" sldId="755"/>
            <ac:cxnSpMk id="14" creationId="{0D96FCD9-B716-2ACC-09D7-19F526B3A03C}"/>
          </ac:cxnSpMkLst>
        </pc:cxnChg>
      </pc:sldChg>
      <pc:sldChg chg="addSp delSp modSp add mod">
        <pc:chgData name="Yoel Kortick" userId="167978f5-7f40-4909-85d5-d4149554ad4e" providerId="ADAL" clId="{17D78392-7091-4238-8278-2F3BDFF78295}" dt="2024-06-27T04:16:21.462" v="13073"/>
        <pc:sldMkLst>
          <pc:docMk/>
          <pc:sldMk cId="4087801040" sldId="756"/>
        </pc:sldMkLst>
        <pc:spChg chg="add del mod">
          <ac:chgData name="Yoel Kortick" userId="167978f5-7f40-4909-85d5-d4149554ad4e" providerId="ADAL" clId="{17D78392-7091-4238-8278-2F3BDFF78295}" dt="2024-06-24T13:39:38.226" v="2619" actId="478"/>
          <ac:spMkLst>
            <pc:docMk/>
            <pc:sldMk cId="4087801040" sldId="756"/>
            <ac:spMk id="3" creationId="{E7A45A2B-7B1C-0150-31AF-A0C3BB397B27}"/>
          </ac:spMkLst>
        </pc:spChg>
        <pc:spChg chg="add mod">
          <ac:chgData name="Yoel Kortick" userId="167978f5-7f40-4909-85d5-d4149554ad4e" providerId="ADAL" clId="{17D78392-7091-4238-8278-2F3BDFF78295}" dt="2024-06-27T04:16:21.462" v="13073"/>
          <ac:spMkLst>
            <pc:docMk/>
            <pc:sldMk cId="4087801040" sldId="756"/>
            <ac:spMk id="6" creationId="{8CD0BA36-59AE-1333-92B4-336BA68A7512}"/>
          </ac:spMkLst>
        </pc:spChg>
        <pc:spChg chg="add mod">
          <ac:chgData name="Yoel Kortick" userId="167978f5-7f40-4909-85d5-d4149554ad4e" providerId="ADAL" clId="{17D78392-7091-4238-8278-2F3BDFF78295}" dt="2024-06-24T13:40:41.369" v="2697"/>
          <ac:spMkLst>
            <pc:docMk/>
            <pc:sldMk cId="4087801040" sldId="756"/>
            <ac:spMk id="7" creationId="{C950650C-590A-C7A8-14DD-346C136199B4}"/>
          </ac:spMkLst>
        </pc:spChg>
        <pc:spChg chg="add mod">
          <ac:chgData name="Yoel Kortick" userId="167978f5-7f40-4909-85d5-d4149554ad4e" providerId="ADAL" clId="{17D78392-7091-4238-8278-2F3BDFF78295}" dt="2024-06-24T13:41:11.555" v="2736" actId="14100"/>
          <ac:spMkLst>
            <pc:docMk/>
            <pc:sldMk cId="4087801040" sldId="756"/>
            <ac:spMk id="8" creationId="{891841EC-F173-EB3E-07BC-173090615914}"/>
          </ac:spMkLst>
        </pc:spChg>
        <pc:spChg chg="del">
          <ac:chgData name="Yoel Kortick" userId="167978f5-7f40-4909-85d5-d4149554ad4e" providerId="ADAL" clId="{17D78392-7091-4238-8278-2F3BDFF78295}" dt="2024-06-24T13:39:35.931" v="2618" actId="478"/>
          <ac:spMkLst>
            <pc:docMk/>
            <pc:sldMk cId="4087801040" sldId="756"/>
            <ac:spMk id="11" creationId="{1ACE3884-5DD3-4F86-13C6-FF34F1D35C8C}"/>
          </ac:spMkLst>
        </pc:spChg>
        <pc:spChg chg="add mod">
          <ac:chgData name="Yoel Kortick" userId="167978f5-7f40-4909-85d5-d4149554ad4e" providerId="ADAL" clId="{17D78392-7091-4238-8278-2F3BDFF78295}" dt="2024-06-24T13:41:19.975" v="2738" actId="14100"/>
          <ac:spMkLst>
            <pc:docMk/>
            <pc:sldMk cId="4087801040" sldId="756"/>
            <ac:spMk id="12" creationId="{70CC864E-2EEF-C049-4037-8A47187661B5}"/>
          </ac:spMkLst>
        </pc:spChg>
        <pc:spChg chg="add mod">
          <ac:chgData name="Yoel Kortick" userId="167978f5-7f40-4909-85d5-d4149554ad4e" providerId="ADAL" clId="{17D78392-7091-4238-8278-2F3BDFF78295}" dt="2024-06-24T13:41:01.496" v="2733" actId="1035"/>
          <ac:spMkLst>
            <pc:docMk/>
            <pc:sldMk cId="4087801040" sldId="756"/>
            <ac:spMk id="13" creationId="{C1ECE16F-33F7-6552-82EC-99ED47EF1DAD}"/>
          </ac:spMkLst>
        </pc:spChg>
        <pc:spChg chg="add mod">
          <ac:chgData name="Yoel Kortick" userId="167978f5-7f40-4909-85d5-d4149554ad4e" providerId="ADAL" clId="{17D78392-7091-4238-8278-2F3BDFF78295}" dt="2024-06-24T13:41:01.496" v="2733" actId="1035"/>
          <ac:spMkLst>
            <pc:docMk/>
            <pc:sldMk cId="4087801040" sldId="756"/>
            <ac:spMk id="14" creationId="{BCE10AFE-97F7-3670-3FAC-34003942A901}"/>
          </ac:spMkLst>
        </pc:spChg>
        <pc:picChg chg="add mod">
          <ac:chgData name="Yoel Kortick" userId="167978f5-7f40-4909-85d5-d4149554ad4e" providerId="ADAL" clId="{17D78392-7091-4238-8278-2F3BDFF78295}" dt="2024-06-24T13:40:16.726" v="2693" actId="208"/>
          <ac:picMkLst>
            <pc:docMk/>
            <pc:sldMk cId="4087801040" sldId="756"/>
            <ac:picMk id="5" creationId="{1788820C-4C80-DF79-CC33-8D27C66E9484}"/>
          </ac:picMkLst>
        </pc:picChg>
        <pc:cxnChg chg="add mod">
          <ac:chgData name="Yoel Kortick" userId="167978f5-7f40-4909-85d5-d4149554ad4e" providerId="ADAL" clId="{17D78392-7091-4238-8278-2F3BDFF78295}" dt="2024-06-24T13:41:15.447" v="2737" actId="14100"/>
          <ac:cxnSpMkLst>
            <pc:docMk/>
            <pc:sldMk cId="4087801040" sldId="756"/>
            <ac:cxnSpMk id="15" creationId="{F765BFB8-8836-56B3-BB82-A01DA0422C51}"/>
          </ac:cxnSpMkLst>
        </pc:cxnChg>
      </pc:sldChg>
      <pc:sldChg chg="delSp modSp add mod">
        <pc:chgData name="Yoel Kortick" userId="167978f5-7f40-4909-85d5-d4149554ad4e" providerId="ADAL" clId="{17D78392-7091-4238-8278-2F3BDFF78295}" dt="2024-06-27T04:16:21.462" v="13073"/>
        <pc:sldMkLst>
          <pc:docMk/>
          <pc:sldMk cId="805533115" sldId="757"/>
        </pc:sldMkLst>
        <pc:spChg chg="mod">
          <ac:chgData name="Yoel Kortick" userId="167978f5-7f40-4909-85d5-d4149554ad4e" providerId="ADAL" clId="{17D78392-7091-4238-8278-2F3BDFF78295}" dt="2024-06-27T04:16:21.462" v="13073"/>
          <ac:spMkLst>
            <pc:docMk/>
            <pc:sldMk cId="805533115" sldId="757"/>
            <ac:spMk id="6" creationId="{8CD0BA36-59AE-1333-92B4-336BA68A7512}"/>
          </ac:spMkLst>
        </pc:spChg>
        <pc:spChg chg="del">
          <ac:chgData name="Yoel Kortick" userId="167978f5-7f40-4909-85d5-d4149554ad4e" providerId="ADAL" clId="{17D78392-7091-4238-8278-2F3BDFF78295}" dt="2024-06-24T13:41:53.993" v="2745" actId="478"/>
          <ac:spMkLst>
            <pc:docMk/>
            <pc:sldMk cId="805533115" sldId="757"/>
            <ac:spMk id="8" creationId="{891841EC-F173-EB3E-07BC-173090615914}"/>
          </ac:spMkLst>
        </pc:spChg>
        <pc:spChg chg="del">
          <ac:chgData name="Yoel Kortick" userId="167978f5-7f40-4909-85d5-d4149554ad4e" providerId="ADAL" clId="{17D78392-7091-4238-8278-2F3BDFF78295}" dt="2024-06-24T13:41:51.269" v="2743" actId="478"/>
          <ac:spMkLst>
            <pc:docMk/>
            <pc:sldMk cId="805533115" sldId="757"/>
            <ac:spMk id="12" creationId="{70CC864E-2EEF-C049-4037-8A47187661B5}"/>
          </ac:spMkLst>
        </pc:spChg>
        <pc:spChg chg="del">
          <ac:chgData name="Yoel Kortick" userId="167978f5-7f40-4909-85d5-d4149554ad4e" providerId="ADAL" clId="{17D78392-7091-4238-8278-2F3BDFF78295}" dt="2024-06-24T13:41:52.784" v="2744" actId="478"/>
          <ac:spMkLst>
            <pc:docMk/>
            <pc:sldMk cId="805533115" sldId="757"/>
            <ac:spMk id="13" creationId="{C1ECE16F-33F7-6552-82EC-99ED47EF1DAD}"/>
          </ac:spMkLst>
        </pc:spChg>
        <pc:spChg chg="del">
          <ac:chgData name="Yoel Kortick" userId="167978f5-7f40-4909-85d5-d4149554ad4e" providerId="ADAL" clId="{17D78392-7091-4238-8278-2F3BDFF78295}" dt="2024-06-24T13:41:34.238" v="2741" actId="478"/>
          <ac:spMkLst>
            <pc:docMk/>
            <pc:sldMk cId="805533115" sldId="757"/>
            <ac:spMk id="14" creationId="{BCE10AFE-97F7-3670-3FAC-34003942A901}"/>
          </ac:spMkLst>
        </pc:spChg>
        <pc:picChg chg="del">
          <ac:chgData name="Yoel Kortick" userId="167978f5-7f40-4909-85d5-d4149554ad4e" providerId="ADAL" clId="{17D78392-7091-4238-8278-2F3BDFF78295}" dt="2024-06-24T13:41:32.017" v="2740" actId="478"/>
          <ac:picMkLst>
            <pc:docMk/>
            <pc:sldMk cId="805533115" sldId="757"/>
            <ac:picMk id="5" creationId="{1788820C-4C80-DF79-CC33-8D27C66E9484}"/>
          </ac:picMkLst>
        </pc:picChg>
        <pc:cxnChg chg="del">
          <ac:chgData name="Yoel Kortick" userId="167978f5-7f40-4909-85d5-d4149554ad4e" providerId="ADAL" clId="{17D78392-7091-4238-8278-2F3BDFF78295}" dt="2024-06-24T13:41:55.133" v="2746" actId="478"/>
          <ac:cxnSpMkLst>
            <pc:docMk/>
            <pc:sldMk cId="805533115" sldId="757"/>
            <ac:cxnSpMk id="15" creationId="{F765BFB8-8836-56B3-BB82-A01DA0422C51}"/>
          </ac:cxnSpMkLst>
        </pc:cxnChg>
      </pc:sldChg>
      <pc:sldChg chg="addSp delSp modSp add mod">
        <pc:chgData name="Yoel Kortick" userId="167978f5-7f40-4909-85d5-d4149554ad4e" providerId="ADAL" clId="{17D78392-7091-4238-8278-2F3BDFF78295}" dt="2024-06-24T13:43:46.071" v="2777" actId="208"/>
        <pc:sldMkLst>
          <pc:docMk/>
          <pc:sldMk cId="1584238136" sldId="758"/>
        </pc:sldMkLst>
        <pc:spChg chg="add del mod">
          <ac:chgData name="Yoel Kortick" userId="167978f5-7f40-4909-85d5-d4149554ad4e" providerId="ADAL" clId="{17D78392-7091-4238-8278-2F3BDFF78295}" dt="2024-06-24T13:43:23.417" v="2750" actId="478"/>
          <ac:spMkLst>
            <pc:docMk/>
            <pc:sldMk cId="1584238136" sldId="758"/>
            <ac:spMk id="3" creationId="{CFB036FD-376E-D600-4853-B0EFF26B6B30}"/>
          </ac:spMkLst>
        </pc:spChg>
        <pc:spChg chg="del">
          <ac:chgData name="Yoel Kortick" userId="167978f5-7f40-4909-85d5-d4149554ad4e" providerId="ADAL" clId="{17D78392-7091-4238-8278-2F3BDFF78295}" dt="2024-06-24T13:43:21.936" v="2749" actId="478"/>
          <ac:spMkLst>
            <pc:docMk/>
            <pc:sldMk cId="1584238136" sldId="758"/>
            <ac:spMk id="6" creationId="{8CD0BA36-59AE-1333-92B4-336BA68A7512}"/>
          </ac:spMkLst>
        </pc:spChg>
        <pc:picChg chg="add mod">
          <ac:chgData name="Yoel Kortick" userId="167978f5-7f40-4909-85d5-d4149554ad4e" providerId="ADAL" clId="{17D78392-7091-4238-8278-2F3BDFF78295}" dt="2024-06-24T13:43:46.071" v="2777" actId="208"/>
          <ac:picMkLst>
            <pc:docMk/>
            <pc:sldMk cId="1584238136" sldId="758"/>
            <ac:picMk id="5" creationId="{137AAAB1-FA87-8946-6D78-4B444827017D}"/>
          </ac:picMkLst>
        </pc:picChg>
      </pc:sldChg>
      <pc:sldChg chg="modSp add mod setBg">
        <pc:chgData name="Yoel Kortick" userId="167978f5-7f40-4909-85d5-d4149554ad4e" providerId="ADAL" clId="{17D78392-7091-4238-8278-2F3BDFF78295}" dt="2024-06-24T13:45:32.871" v="2807" actId="20577"/>
        <pc:sldMkLst>
          <pc:docMk/>
          <pc:sldMk cId="205476733" sldId="759"/>
        </pc:sldMkLst>
        <pc:spChg chg="mod">
          <ac:chgData name="Yoel Kortick" userId="167978f5-7f40-4909-85d5-d4149554ad4e" providerId="ADAL" clId="{17D78392-7091-4238-8278-2F3BDFF78295}" dt="2024-06-24T13:45:32.871" v="2807" actId="20577"/>
          <ac:spMkLst>
            <pc:docMk/>
            <pc:sldMk cId="205476733" sldId="759"/>
            <ac:spMk id="13" creationId="{F4F9CE6C-EB7E-DBFE-C77E-B97A93A03817}"/>
          </ac:spMkLst>
        </pc:spChg>
      </pc:sldChg>
      <pc:sldChg chg="addSp delSp modSp add mod setBg">
        <pc:chgData name="Yoel Kortick" userId="167978f5-7f40-4909-85d5-d4149554ad4e" providerId="ADAL" clId="{17D78392-7091-4238-8278-2F3BDFF78295}" dt="2024-06-27T04:16:21.462" v="13073"/>
        <pc:sldMkLst>
          <pc:docMk/>
          <pc:sldMk cId="276697116" sldId="760"/>
        </pc:sldMkLst>
        <pc:spChg chg="add del mod">
          <ac:chgData name="Yoel Kortick" userId="167978f5-7f40-4909-85d5-d4149554ad4e" providerId="ADAL" clId="{17D78392-7091-4238-8278-2F3BDFF78295}" dt="2024-06-26T05:38:48.053" v="2922" actId="478"/>
          <ac:spMkLst>
            <pc:docMk/>
            <pc:sldMk cId="276697116" sldId="760"/>
            <ac:spMk id="7" creationId="{C4A7091A-B165-592B-F929-AEC5558C2584}"/>
          </ac:spMkLst>
        </pc:spChg>
        <pc:spChg chg="add del mod">
          <ac:chgData name="Yoel Kortick" userId="167978f5-7f40-4909-85d5-d4149554ad4e" providerId="ADAL" clId="{17D78392-7091-4238-8278-2F3BDFF78295}" dt="2024-06-26T05:38:51.502" v="2926" actId="478"/>
          <ac:spMkLst>
            <pc:docMk/>
            <pc:sldMk cId="276697116" sldId="760"/>
            <ac:spMk id="8" creationId="{18BF7B46-3A0C-B2D4-B48E-EF19525752D0}"/>
          </ac:spMkLst>
        </pc:spChg>
        <pc:spChg chg="mod">
          <ac:chgData name="Yoel Kortick" userId="167978f5-7f40-4909-85d5-d4149554ad4e" providerId="ADAL" clId="{17D78392-7091-4238-8278-2F3BDFF78295}" dt="2024-06-24T13:45:40.720" v="2821" actId="20577"/>
          <ac:spMkLst>
            <pc:docMk/>
            <pc:sldMk cId="276697116" sldId="760"/>
            <ac:spMk id="10" creationId="{4C5297D4-1A90-BA7E-1EA2-3486955EA032}"/>
          </ac:spMkLst>
        </pc:spChg>
        <pc:spChg chg="mod">
          <ac:chgData name="Yoel Kortick" userId="167978f5-7f40-4909-85d5-d4149554ad4e" providerId="ADAL" clId="{17D78392-7091-4238-8278-2F3BDFF78295}" dt="2024-06-27T04:16:21.462" v="13073"/>
          <ac:spMkLst>
            <pc:docMk/>
            <pc:sldMk cId="276697116" sldId="760"/>
            <ac:spMk id="11" creationId="{1ACE3884-5DD3-4F86-13C6-FF34F1D35C8C}"/>
          </ac:spMkLst>
        </pc:spChg>
        <pc:spChg chg="add del mod">
          <ac:chgData name="Yoel Kortick" userId="167978f5-7f40-4909-85d5-d4149554ad4e" providerId="ADAL" clId="{17D78392-7091-4238-8278-2F3BDFF78295}" dt="2024-06-26T05:38:50.790" v="2925" actId="478"/>
          <ac:spMkLst>
            <pc:docMk/>
            <pc:sldMk cId="276697116" sldId="760"/>
            <ac:spMk id="12" creationId="{E47BB659-3FED-92F1-3F6B-09126C756FEC}"/>
          </ac:spMkLst>
        </pc:spChg>
        <pc:picChg chg="add del mod">
          <ac:chgData name="Yoel Kortick" userId="167978f5-7f40-4909-85d5-d4149554ad4e" providerId="ADAL" clId="{17D78392-7091-4238-8278-2F3BDFF78295}" dt="2024-06-26T05:38:48.053" v="2922" actId="478"/>
          <ac:picMkLst>
            <pc:docMk/>
            <pc:sldMk cId="276697116" sldId="760"/>
            <ac:picMk id="3" creationId="{044D97D0-6C29-FAD1-7D53-CFF6DD7914A1}"/>
          </ac:picMkLst>
        </pc:picChg>
        <pc:picChg chg="add del mod">
          <ac:chgData name="Yoel Kortick" userId="167978f5-7f40-4909-85d5-d4149554ad4e" providerId="ADAL" clId="{17D78392-7091-4238-8278-2F3BDFF78295}" dt="2024-06-26T05:38:48.654" v="2923" actId="478"/>
          <ac:picMkLst>
            <pc:docMk/>
            <pc:sldMk cId="276697116" sldId="760"/>
            <ac:picMk id="4" creationId="{1F3CE634-B64E-7E07-424E-C1601841F554}"/>
          </ac:picMkLst>
        </pc:picChg>
        <pc:picChg chg="del">
          <ac:chgData name="Yoel Kortick" userId="167978f5-7f40-4909-85d5-d4149554ad4e" providerId="ADAL" clId="{17D78392-7091-4238-8278-2F3BDFF78295}" dt="2024-06-24T13:46:31.522" v="2827" actId="478"/>
          <ac:picMkLst>
            <pc:docMk/>
            <pc:sldMk cId="276697116" sldId="760"/>
            <ac:picMk id="4" creationId="{D8127B7E-E387-F84D-5873-963B236C4BB5}"/>
          </ac:picMkLst>
        </pc:picChg>
        <pc:picChg chg="add del mod">
          <ac:chgData name="Yoel Kortick" userId="167978f5-7f40-4909-85d5-d4149554ad4e" providerId="ADAL" clId="{17D78392-7091-4238-8278-2F3BDFF78295}" dt="2024-06-26T05:38:49.684" v="2924" actId="478"/>
          <ac:picMkLst>
            <pc:docMk/>
            <pc:sldMk cId="276697116" sldId="760"/>
            <ac:picMk id="6" creationId="{C717AF39-4F96-CE55-EC23-201F5520ED8C}"/>
          </ac:picMkLst>
        </pc:picChg>
      </pc:sldChg>
      <pc:sldChg chg="addSp delSp modSp add mod">
        <pc:chgData name="Yoel Kortick" userId="167978f5-7f40-4909-85d5-d4149554ad4e" providerId="ADAL" clId="{17D78392-7091-4238-8278-2F3BDFF78295}" dt="2024-06-27T04:16:21.462" v="13073"/>
        <pc:sldMkLst>
          <pc:docMk/>
          <pc:sldMk cId="674158445" sldId="761"/>
        </pc:sldMkLst>
        <pc:spChg chg="add del mod">
          <ac:chgData name="Yoel Kortick" userId="167978f5-7f40-4909-85d5-d4149554ad4e" providerId="ADAL" clId="{17D78392-7091-4238-8278-2F3BDFF78295}" dt="2024-06-26T05:39:04.893" v="2928" actId="478"/>
          <ac:spMkLst>
            <pc:docMk/>
            <pc:sldMk cId="674158445" sldId="761"/>
            <ac:spMk id="5" creationId="{5643D230-6357-DC14-D7AA-F0867E71ADF4}"/>
          </ac:spMkLst>
        </pc:spChg>
        <pc:spChg chg="mod">
          <ac:chgData name="Yoel Kortick" userId="167978f5-7f40-4909-85d5-d4149554ad4e" providerId="ADAL" clId="{17D78392-7091-4238-8278-2F3BDFF78295}" dt="2024-06-26T05:41:06.854" v="2962" actId="1076"/>
          <ac:spMkLst>
            <pc:docMk/>
            <pc:sldMk cId="674158445" sldId="761"/>
            <ac:spMk id="7" creationId="{C4A7091A-B165-592B-F929-AEC5558C2584}"/>
          </ac:spMkLst>
        </pc:spChg>
        <pc:spChg chg="mod">
          <ac:chgData name="Yoel Kortick" userId="167978f5-7f40-4909-85d5-d4149554ad4e" providerId="ADAL" clId="{17D78392-7091-4238-8278-2F3BDFF78295}" dt="2024-06-26T05:40:05.134" v="2950" actId="1076"/>
          <ac:spMkLst>
            <pc:docMk/>
            <pc:sldMk cId="674158445" sldId="761"/>
            <ac:spMk id="8" creationId="{18BF7B46-3A0C-B2D4-B48E-EF19525752D0}"/>
          </ac:spMkLst>
        </pc:spChg>
        <pc:spChg chg="del">
          <ac:chgData name="Yoel Kortick" userId="167978f5-7f40-4909-85d5-d4149554ad4e" providerId="ADAL" clId="{17D78392-7091-4238-8278-2F3BDFF78295}" dt="2024-06-26T05:39:02.708" v="2927" actId="478"/>
          <ac:spMkLst>
            <pc:docMk/>
            <pc:sldMk cId="674158445" sldId="761"/>
            <ac:spMk id="11" creationId="{1ACE3884-5DD3-4F86-13C6-FF34F1D35C8C}"/>
          </ac:spMkLst>
        </pc:spChg>
        <pc:spChg chg="mod">
          <ac:chgData name="Yoel Kortick" userId="167978f5-7f40-4909-85d5-d4149554ad4e" providerId="ADAL" clId="{17D78392-7091-4238-8278-2F3BDFF78295}" dt="2024-06-26T05:40:05.134" v="2950" actId="1076"/>
          <ac:spMkLst>
            <pc:docMk/>
            <pc:sldMk cId="674158445" sldId="761"/>
            <ac:spMk id="12" creationId="{E47BB659-3FED-92F1-3F6B-09126C756FEC}"/>
          </ac:spMkLst>
        </pc:spChg>
        <pc:spChg chg="add mod">
          <ac:chgData name="Yoel Kortick" userId="167978f5-7f40-4909-85d5-d4149554ad4e" providerId="ADAL" clId="{17D78392-7091-4238-8278-2F3BDFF78295}" dt="2024-06-27T04:16:21.462" v="13073"/>
          <ac:spMkLst>
            <pc:docMk/>
            <pc:sldMk cId="674158445" sldId="761"/>
            <ac:spMk id="13" creationId="{6B1B7DBE-F22C-8E5D-5B4E-AB0547356A57}"/>
          </ac:spMkLst>
        </pc:spChg>
        <pc:spChg chg="add mod">
          <ac:chgData name="Yoel Kortick" userId="167978f5-7f40-4909-85d5-d4149554ad4e" providerId="ADAL" clId="{17D78392-7091-4238-8278-2F3BDFF78295}" dt="2024-06-27T04:16:21.462" v="13073"/>
          <ac:spMkLst>
            <pc:docMk/>
            <pc:sldMk cId="674158445" sldId="761"/>
            <ac:spMk id="14" creationId="{14502EA9-E311-AC5F-4B89-3F4F277E751D}"/>
          </ac:spMkLst>
        </pc:spChg>
        <pc:spChg chg="add mod">
          <ac:chgData name="Yoel Kortick" userId="167978f5-7f40-4909-85d5-d4149554ad4e" providerId="ADAL" clId="{17D78392-7091-4238-8278-2F3BDFF78295}" dt="2024-06-27T04:16:21.462" v="13073"/>
          <ac:spMkLst>
            <pc:docMk/>
            <pc:sldMk cId="674158445" sldId="761"/>
            <ac:spMk id="15" creationId="{4A6B1F3C-699E-03D6-4FEA-7189C4C11B7F}"/>
          </ac:spMkLst>
        </pc:spChg>
        <pc:spChg chg="add mod">
          <ac:chgData name="Yoel Kortick" userId="167978f5-7f40-4909-85d5-d4149554ad4e" providerId="ADAL" clId="{17D78392-7091-4238-8278-2F3BDFF78295}" dt="2024-06-26T05:41:36.286" v="2988" actId="14100"/>
          <ac:spMkLst>
            <pc:docMk/>
            <pc:sldMk cId="674158445" sldId="761"/>
            <ac:spMk id="16" creationId="{D7B91B94-533C-3D8B-359B-8388AF873EDE}"/>
          </ac:spMkLst>
        </pc:spChg>
        <pc:picChg chg="mod">
          <ac:chgData name="Yoel Kortick" userId="167978f5-7f40-4909-85d5-d4149554ad4e" providerId="ADAL" clId="{17D78392-7091-4238-8278-2F3BDFF78295}" dt="2024-06-26T05:41:06.854" v="2962" actId="1076"/>
          <ac:picMkLst>
            <pc:docMk/>
            <pc:sldMk cId="674158445" sldId="761"/>
            <ac:picMk id="3" creationId="{044D97D0-6C29-FAD1-7D53-CFF6DD7914A1}"/>
          </ac:picMkLst>
        </pc:picChg>
        <pc:picChg chg="mod">
          <ac:chgData name="Yoel Kortick" userId="167978f5-7f40-4909-85d5-d4149554ad4e" providerId="ADAL" clId="{17D78392-7091-4238-8278-2F3BDFF78295}" dt="2024-06-26T05:41:22.076" v="2969" actId="208"/>
          <ac:picMkLst>
            <pc:docMk/>
            <pc:sldMk cId="674158445" sldId="761"/>
            <ac:picMk id="4" creationId="{1F3CE634-B64E-7E07-424E-C1601841F554}"/>
          </ac:picMkLst>
        </pc:picChg>
        <pc:picChg chg="mod">
          <ac:chgData name="Yoel Kortick" userId="167978f5-7f40-4909-85d5-d4149554ad4e" providerId="ADAL" clId="{17D78392-7091-4238-8278-2F3BDFF78295}" dt="2024-06-27T02:12:41.743" v="12984" actId="208"/>
          <ac:picMkLst>
            <pc:docMk/>
            <pc:sldMk cId="674158445" sldId="761"/>
            <ac:picMk id="6" creationId="{C717AF39-4F96-CE55-EC23-201F5520ED8C}"/>
          </ac:picMkLst>
        </pc:picChg>
      </pc:sldChg>
      <pc:sldChg chg="addSp modSp add mod ord">
        <pc:chgData name="Yoel Kortick" userId="167978f5-7f40-4909-85d5-d4149554ad4e" providerId="ADAL" clId="{17D78392-7091-4238-8278-2F3BDFF78295}" dt="2024-06-27T04:16:21.462" v="13073"/>
        <pc:sldMkLst>
          <pc:docMk/>
          <pc:sldMk cId="23362046" sldId="762"/>
        </pc:sldMkLst>
        <pc:spChg chg="add mod">
          <ac:chgData name="Yoel Kortick" userId="167978f5-7f40-4909-85d5-d4149554ad4e" providerId="ADAL" clId="{17D78392-7091-4238-8278-2F3BDFF78295}" dt="2024-06-26T05:53:49.751" v="3513" actId="14100"/>
          <ac:spMkLst>
            <pc:docMk/>
            <pc:sldMk cId="23362046" sldId="762"/>
            <ac:spMk id="4" creationId="{7607213B-A963-BD4C-C936-731C92C95FE4}"/>
          </ac:spMkLst>
        </pc:spChg>
        <pc:spChg chg="mod">
          <ac:chgData name="Yoel Kortick" userId="167978f5-7f40-4909-85d5-d4149554ad4e" providerId="ADAL" clId="{17D78392-7091-4238-8278-2F3BDFF78295}" dt="2024-06-27T04:16:21.462" v="13073"/>
          <ac:spMkLst>
            <pc:docMk/>
            <pc:sldMk cId="23362046" sldId="762"/>
            <ac:spMk id="11" creationId="{1ACE3884-5DD3-4F86-13C6-FF34F1D35C8C}"/>
          </ac:spMkLst>
        </pc:spChg>
        <pc:picChg chg="add mod">
          <ac:chgData name="Yoel Kortick" userId="167978f5-7f40-4909-85d5-d4149554ad4e" providerId="ADAL" clId="{17D78392-7091-4238-8278-2F3BDFF78295}" dt="2024-06-26T05:53:44.786" v="3511" actId="14100"/>
          <ac:picMkLst>
            <pc:docMk/>
            <pc:sldMk cId="23362046" sldId="762"/>
            <ac:picMk id="3" creationId="{F3F72FC9-BCDB-F0B7-0D88-60F1DCFD6369}"/>
          </ac:picMkLst>
        </pc:picChg>
      </pc:sldChg>
      <pc:sldChg chg="addSp delSp modSp add mod">
        <pc:chgData name="Yoel Kortick" userId="167978f5-7f40-4909-85d5-d4149554ad4e" providerId="ADAL" clId="{17D78392-7091-4238-8278-2F3BDFF78295}" dt="2024-06-26T05:49:27.845" v="3171" actId="14100"/>
        <pc:sldMkLst>
          <pc:docMk/>
          <pc:sldMk cId="161312639" sldId="763"/>
        </pc:sldMkLst>
        <pc:spChg chg="mod">
          <ac:chgData name="Yoel Kortick" userId="167978f5-7f40-4909-85d5-d4149554ad4e" providerId="ADAL" clId="{17D78392-7091-4238-8278-2F3BDFF78295}" dt="2024-06-26T05:48:37.678" v="3166" actId="14100"/>
          <ac:spMkLst>
            <pc:docMk/>
            <pc:sldMk cId="161312639" sldId="763"/>
            <ac:spMk id="4" creationId="{7607213B-A963-BD4C-C936-731C92C95FE4}"/>
          </ac:spMkLst>
        </pc:spChg>
        <pc:spChg chg="add mod">
          <ac:chgData name="Yoel Kortick" userId="167978f5-7f40-4909-85d5-d4149554ad4e" providerId="ADAL" clId="{17D78392-7091-4238-8278-2F3BDFF78295}" dt="2024-06-26T05:49:27.845" v="3171" actId="14100"/>
          <ac:spMkLst>
            <pc:docMk/>
            <pc:sldMk cId="161312639" sldId="763"/>
            <ac:spMk id="8" creationId="{20E821D7-6042-FAD8-41ED-4EABB47CCB4D}"/>
          </ac:spMkLst>
        </pc:spChg>
        <pc:spChg chg="mod">
          <ac:chgData name="Yoel Kortick" userId="167978f5-7f40-4909-85d5-d4149554ad4e" providerId="ADAL" clId="{17D78392-7091-4238-8278-2F3BDFF78295}" dt="2024-06-26T05:48:41.886" v="3168" actId="313"/>
          <ac:spMkLst>
            <pc:docMk/>
            <pc:sldMk cId="161312639" sldId="763"/>
            <ac:spMk id="11" creationId="{1ACE3884-5DD3-4F86-13C6-FF34F1D35C8C}"/>
          </ac:spMkLst>
        </pc:spChg>
        <pc:picChg chg="del">
          <ac:chgData name="Yoel Kortick" userId="167978f5-7f40-4909-85d5-d4149554ad4e" providerId="ADAL" clId="{17D78392-7091-4238-8278-2F3BDFF78295}" dt="2024-06-26T05:48:28.887" v="3162" actId="478"/>
          <ac:picMkLst>
            <pc:docMk/>
            <pc:sldMk cId="161312639" sldId="763"/>
            <ac:picMk id="3" creationId="{F3F72FC9-BCDB-F0B7-0D88-60F1DCFD6369}"/>
          </ac:picMkLst>
        </pc:picChg>
        <pc:picChg chg="add del">
          <ac:chgData name="Yoel Kortick" userId="167978f5-7f40-4909-85d5-d4149554ad4e" providerId="ADAL" clId="{17D78392-7091-4238-8278-2F3BDFF78295}" dt="2024-06-26T05:48:14.242" v="3161" actId="22"/>
          <ac:picMkLst>
            <pc:docMk/>
            <pc:sldMk cId="161312639" sldId="763"/>
            <ac:picMk id="5" creationId="{0D2F626B-4612-AA1D-DFDC-EEEB30F8D6D3}"/>
          </ac:picMkLst>
        </pc:picChg>
        <pc:picChg chg="add mod ord">
          <ac:chgData name="Yoel Kortick" userId="167978f5-7f40-4909-85d5-d4149554ad4e" providerId="ADAL" clId="{17D78392-7091-4238-8278-2F3BDFF78295}" dt="2024-06-26T05:49:22.226" v="3169" actId="167"/>
          <ac:picMkLst>
            <pc:docMk/>
            <pc:sldMk cId="161312639" sldId="763"/>
            <ac:picMk id="7" creationId="{C8EE2050-99B9-0868-37A6-4CF1AB933704}"/>
          </ac:picMkLst>
        </pc:picChg>
      </pc:sldChg>
      <pc:sldChg chg="addSp delSp modSp add mod">
        <pc:chgData name="Yoel Kortick" userId="167978f5-7f40-4909-85d5-d4149554ad4e" providerId="ADAL" clId="{17D78392-7091-4238-8278-2F3BDFF78295}" dt="2024-06-27T04:16:21.462" v="13073"/>
        <pc:sldMkLst>
          <pc:docMk/>
          <pc:sldMk cId="3612287615" sldId="764"/>
        </pc:sldMkLst>
        <pc:spChg chg="add del mod">
          <ac:chgData name="Yoel Kortick" userId="167978f5-7f40-4909-85d5-d4149554ad4e" providerId="ADAL" clId="{17D78392-7091-4238-8278-2F3BDFF78295}" dt="2024-06-26T05:50:15.054" v="3175" actId="478"/>
          <ac:spMkLst>
            <pc:docMk/>
            <pc:sldMk cId="3612287615" sldId="764"/>
            <ac:spMk id="3" creationId="{414B3009-3F54-D704-234B-2159774C0F76}"/>
          </ac:spMkLst>
        </pc:spChg>
        <pc:spChg chg="del">
          <ac:chgData name="Yoel Kortick" userId="167978f5-7f40-4909-85d5-d4149554ad4e" providerId="ADAL" clId="{17D78392-7091-4238-8278-2F3BDFF78295}" dt="2024-06-26T05:50:10.902" v="3173" actId="478"/>
          <ac:spMkLst>
            <pc:docMk/>
            <pc:sldMk cId="3612287615" sldId="764"/>
            <ac:spMk id="4" creationId="{7607213B-A963-BD4C-C936-731C92C95FE4}"/>
          </ac:spMkLst>
        </pc:spChg>
        <pc:spChg chg="add mod">
          <ac:chgData name="Yoel Kortick" userId="167978f5-7f40-4909-85d5-d4149554ad4e" providerId="ADAL" clId="{17D78392-7091-4238-8278-2F3BDFF78295}" dt="2024-06-27T04:16:21.462" v="13073"/>
          <ac:spMkLst>
            <pc:docMk/>
            <pc:sldMk cId="3612287615" sldId="764"/>
            <ac:spMk id="5" creationId="{E0340EFF-0AFA-B313-EA29-0FB14AAEACAA}"/>
          </ac:spMkLst>
        </pc:spChg>
        <pc:spChg chg="del">
          <ac:chgData name="Yoel Kortick" userId="167978f5-7f40-4909-85d5-d4149554ad4e" providerId="ADAL" clId="{17D78392-7091-4238-8278-2F3BDFF78295}" dt="2024-06-26T05:50:10.902" v="3173" actId="478"/>
          <ac:spMkLst>
            <pc:docMk/>
            <pc:sldMk cId="3612287615" sldId="764"/>
            <ac:spMk id="8" creationId="{20E821D7-6042-FAD8-41ED-4EABB47CCB4D}"/>
          </ac:spMkLst>
        </pc:spChg>
        <pc:spChg chg="del">
          <ac:chgData name="Yoel Kortick" userId="167978f5-7f40-4909-85d5-d4149554ad4e" providerId="ADAL" clId="{17D78392-7091-4238-8278-2F3BDFF78295}" dt="2024-06-26T05:50:13.232" v="3174" actId="478"/>
          <ac:spMkLst>
            <pc:docMk/>
            <pc:sldMk cId="3612287615" sldId="764"/>
            <ac:spMk id="11" creationId="{1ACE3884-5DD3-4F86-13C6-FF34F1D35C8C}"/>
          </ac:spMkLst>
        </pc:spChg>
        <pc:spChg chg="add mod">
          <ac:chgData name="Yoel Kortick" userId="167978f5-7f40-4909-85d5-d4149554ad4e" providerId="ADAL" clId="{17D78392-7091-4238-8278-2F3BDFF78295}" dt="2024-06-26T05:50:16.075" v="3176"/>
          <ac:spMkLst>
            <pc:docMk/>
            <pc:sldMk cId="3612287615" sldId="764"/>
            <ac:spMk id="12" creationId="{DEF292A7-E6D0-5F18-2607-5EB952E15B9A}"/>
          </ac:spMkLst>
        </pc:spChg>
        <pc:picChg chg="add mod">
          <ac:chgData name="Yoel Kortick" userId="167978f5-7f40-4909-85d5-d4149554ad4e" providerId="ADAL" clId="{17D78392-7091-4238-8278-2F3BDFF78295}" dt="2024-06-26T05:50:16.075" v="3176"/>
          <ac:picMkLst>
            <pc:docMk/>
            <pc:sldMk cId="3612287615" sldId="764"/>
            <ac:picMk id="6" creationId="{A81957E2-9C01-C231-181E-4BC653D7BA09}"/>
          </ac:picMkLst>
        </pc:picChg>
        <pc:picChg chg="del">
          <ac:chgData name="Yoel Kortick" userId="167978f5-7f40-4909-85d5-d4149554ad4e" providerId="ADAL" clId="{17D78392-7091-4238-8278-2F3BDFF78295}" dt="2024-06-26T05:50:10.902" v="3173" actId="478"/>
          <ac:picMkLst>
            <pc:docMk/>
            <pc:sldMk cId="3612287615" sldId="764"/>
            <ac:picMk id="7" creationId="{C8EE2050-99B9-0868-37A6-4CF1AB933704}"/>
          </ac:picMkLst>
        </pc:picChg>
      </pc:sldChg>
      <pc:sldChg chg="modSp add mod">
        <pc:chgData name="Yoel Kortick" userId="167978f5-7f40-4909-85d5-d4149554ad4e" providerId="ADAL" clId="{17D78392-7091-4238-8278-2F3BDFF78295}" dt="2024-06-27T04:16:21.462" v="13073"/>
        <pc:sldMkLst>
          <pc:docMk/>
          <pc:sldMk cId="912262870" sldId="765"/>
        </pc:sldMkLst>
        <pc:spChg chg="mod">
          <ac:chgData name="Yoel Kortick" userId="167978f5-7f40-4909-85d5-d4149554ad4e" providerId="ADAL" clId="{17D78392-7091-4238-8278-2F3BDFF78295}" dt="2024-06-27T04:16:21.462" v="13073"/>
          <ac:spMkLst>
            <pc:docMk/>
            <pc:sldMk cId="912262870" sldId="765"/>
            <ac:spMk id="11" creationId="{1ACE3884-5DD3-4F86-13C6-FF34F1D35C8C}"/>
          </ac:spMkLst>
        </pc:spChg>
      </pc:sldChg>
      <pc:sldChg chg="modSp add mod">
        <pc:chgData name="Yoel Kortick" userId="167978f5-7f40-4909-85d5-d4149554ad4e" providerId="ADAL" clId="{17D78392-7091-4238-8278-2F3BDFF78295}" dt="2024-06-26T06:11:17.833" v="3575" actId="14100"/>
        <pc:sldMkLst>
          <pc:docMk/>
          <pc:sldMk cId="2013336910" sldId="766"/>
        </pc:sldMkLst>
        <pc:spChg chg="mod">
          <ac:chgData name="Yoel Kortick" userId="167978f5-7f40-4909-85d5-d4149554ad4e" providerId="ADAL" clId="{17D78392-7091-4238-8278-2F3BDFF78295}" dt="2024-06-26T06:11:17.833" v="3575" actId="14100"/>
          <ac:spMkLst>
            <pc:docMk/>
            <pc:sldMk cId="2013336910" sldId="766"/>
            <ac:spMk id="13" creationId="{F4F9CE6C-EB7E-DBFE-C77E-B97A93A03817}"/>
          </ac:spMkLst>
        </pc:spChg>
      </pc:sldChg>
      <pc:sldChg chg="addSp delSp modSp add mod">
        <pc:chgData name="Yoel Kortick" userId="167978f5-7f40-4909-85d5-d4149554ad4e" providerId="ADAL" clId="{17D78392-7091-4238-8278-2F3BDFF78295}" dt="2024-06-27T02:14:27.528" v="13003" actId="20577"/>
        <pc:sldMkLst>
          <pc:docMk/>
          <pc:sldMk cId="1368566295" sldId="767"/>
        </pc:sldMkLst>
        <pc:spChg chg="mod">
          <ac:chgData name="Yoel Kortick" userId="167978f5-7f40-4909-85d5-d4149554ad4e" providerId="ADAL" clId="{17D78392-7091-4238-8278-2F3BDFF78295}" dt="2024-06-26T06:22:17.214" v="3774" actId="1037"/>
          <ac:spMkLst>
            <pc:docMk/>
            <pc:sldMk cId="1368566295" sldId="767"/>
            <ac:spMk id="4" creationId="{7607213B-A963-BD4C-C936-731C92C95FE4}"/>
          </ac:spMkLst>
        </pc:spChg>
        <pc:spChg chg="mod">
          <ac:chgData name="Yoel Kortick" userId="167978f5-7f40-4909-85d5-d4149554ad4e" providerId="ADAL" clId="{17D78392-7091-4238-8278-2F3BDFF78295}" dt="2024-06-26T06:12:12.086" v="3582"/>
          <ac:spMkLst>
            <pc:docMk/>
            <pc:sldMk cId="1368566295" sldId="767"/>
            <ac:spMk id="10" creationId="{4C5297D4-1A90-BA7E-1EA2-3486955EA032}"/>
          </ac:spMkLst>
        </pc:spChg>
        <pc:spChg chg="mod">
          <ac:chgData name="Yoel Kortick" userId="167978f5-7f40-4909-85d5-d4149554ad4e" providerId="ADAL" clId="{17D78392-7091-4238-8278-2F3BDFF78295}" dt="2024-06-27T02:14:27.528" v="13003" actId="20577"/>
          <ac:spMkLst>
            <pc:docMk/>
            <pc:sldMk cId="1368566295" sldId="767"/>
            <ac:spMk id="11" creationId="{1ACE3884-5DD3-4F86-13C6-FF34F1D35C8C}"/>
          </ac:spMkLst>
        </pc:spChg>
        <pc:picChg chg="del">
          <ac:chgData name="Yoel Kortick" userId="167978f5-7f40-4909-85d5-d4149554ad4e" providerId="ADAL" clId="{17D78392-7091-4238-8278-2F3BDFF78295}" dt="2024-06-26T06:19:20.717" v="3648" actId="478"/>
          <ac:picMkLst>
            <pc:docMk/>
            <pc:sldMk cId="1368566295" sldId="767"/>
            <ac:picMk id="3" creationId="{F3F72FC9-BCDB-F0B7-0D88-60F1DCFD6369}"/>
          </ac:picMkLst>
        </pc:picChg>
        <pc:picChg chg="add mod ord">
          <ac:chgData name="Yoel Kortick" userId="167978f5-7f40-4909-85d5-d4149554ad4e" providerId="ADAL" clId="{17D78392-7091-4238-8278-2F3BDFF78295}" dt="2024-06-26T06:22:21.120" v="3775" actId="208"/>
          <ac:picMkLst>
            <pc:docMk/>
            <pc:sldMk cId="1368566295" sldId="767"/>
            <ac:picMk id="5" creationId="{74D95C09-4F7B-27E8-0754-0845FAEA7BA4}"/>
          </ac:picMkLst>
        </pc:picChg>
      </pc:sldChg>
      <pc:sldChg chg="addSp delSp modSp add mod">
        <pc:chgData name="Yoel Kortick" userId="167978f5-7f40-4909-85d5-d4149554ad4e" providerId="ADAL" clId="{17D78392-7091-4238-8278-2F3BDFF78295}" dt="2024-06-27T04:16:21.462" v="13073"/>
        <pc:sldMkLst>
          <pc:docMk/>
          <pc:sldMk cId="3921944550" sldId="768"/>
        </pc:sldMkLst>
        <pc:spChg chg="del mod">
          <ac:chgData name="Yoel Kortick" userId="167978f5-7f40-4909-85d5-d4149554ad4e" providerId="ADAL" clId="{17D78392-7091-4238-8278-2F3BDFF78295}" dt="2024-06-26T06:29:15.613" v="4080" actId="478"/>
          <ac:spMkLst>
            <pc:docMk/>
            <pc:sldMk cId="3921944550" sldId="768"/>
            <ac:spMk id="4" creationId="{7607213B-A963-BD4C-C936-731C92C95FE4}"/>
          </ac:spMkLst>
        </pc:spChg>
        <pc:spChg chg="add mod">
          <ac:chgData name="Yoel Kortick" userId="167978f5-7f40-4909-85d5-d4149554ad4e" providerId="ADAL" clId="{17D78392-7091-4238-8278-2F3BDFF78295}" dt="2024-06-26T06:28:03.409" v="3995" actId="14100"/>
          <ac:spMkLst>
            <pc:docMk/>
            <pc:sldMk cId="3921944550" sldId="768"/>
            <ac:spMk id="8" creationId="{62ABD701-B517-2C99-6F9C-D82ECF351F57}"/>
          </ac:spMkLst>
        </pc:spChg>
        <pc:spChg chg="mod">
          <ac:chgData name="Yoel Kortick" userId="167978f5-7f40-4909-85d5-d4149554ad4e" providerId="ADAL" clId="{17D78392-7091-4238-8278-2F3BDFF78295}" dt="2024-06-27T04:16:21.462" v="13073"/>
          <ac:spMkLst>
            <pc:docMk/>
            <pc:sldMk cId="3921944550" sldId="768"/>
            <ac:spMk id="11" creationId="{1ACE3884-5DD3-4F86-13C6-FF34F1D35C8C}"/>
          </ac:spMkLst>
        </pc:spChg>
        <pc:spChg chg="add mod">
          <ac:chgData name="Yoel Kortick" userId="167978f5-7f40-4909-85d5-d4149554ad4e" providerId="ADAL" clId="{17D78392-7091-4238-8278-2F3BDFF78295}" dt="2024-06-26T06:28:58.540" v="4071" actId="14100"/>
          <ac:spMkLst>
            <pc:docMk/>
            <pc:sldMk cId="3921944550" sldId="768"/>
            <ac:spMk id="12" creationId="{B4954AB9-EE78-B821-4FAF-9FCD4EE51DAE}"/>
          </ac:spMkLst>
        </pc:spChg>
        <pc:spChg chg="add mod">
          <ac:chgData name="Yoel Kortick" userId="167978f5-7f40-4909-85d5-d4149554ad4e" providerId="ADAL" clId="{17D78392-7091-4238-8278-2F3BDFF78295}" dt="2024-06-26T06:28:09.169" v="3997" actId="14100"/>
          <ac:spMkLst>
            <pc:docMk/>
            <pc:sldMk cId="3921944550" sldId="768"/>
            <ac:spMk id="15" creationId="{8B905C4F-15B8-9281-0579-BA0153766F3E}"/>
          </ac:spMkLst>
        </pc:spChg>
        <pc:picChg chg="add del">
          <ac:chgData name="Yoel Kortick" userId="167978f5-7f40-4909-85d5-d4149554ad4e" providerId="ADAL" clId="{17D78392-7091-4238-8278-2F3BDFF78295}" dt="2024-06-26T06:23:13.611" v="3779" actId="22"/>
          <ac:picMkLst>
            <pc:docMk/>
            <pc:sldMk cId="3921944550" sldId="768"/>
            <ac:picMk id="3" creationId="{FDE9E510-399F-F36E-F489-75D935022487}"/>
          </ac:picMkLst>
        </pc:picChg>
        <pc:picChg chg="del">
          <ac:chgData name="Yoel Kortick" userId="167978f5-7f40-4909-85d5-d4149554ad4e" providerId="ADAL" clId="{17D78392-7091-4238-8278-2F3BDFF78295}" dt="2024-06-26T06:23:10.233" v="3777" actId="478"/>
          <ac:picMkLst>
            <pc:docMk/>
            <pc:sldMk cId="3921944550" sldId="768"/>
            <ac:picMk id="5" creationId="{74D95C09-4F7B-27E8-0754-0845FAEA7BA4}"/>
          </ac:picMkLst>
        </pc:picChg>
        <pc:picChg chg="add del mod">
          <ac:chgData name="Yoel Kortick" userId="167978f5-7f40-4909-85d5-d4149554ad4e" providerId="ADAL" clId="{17D78392-7091-4238-8278-2F3BDFF78295}" dt="2024-06-26T06:27:26.848" v="3974" actId="478"/>
          <ac:picMkLst>
            <pc:docMk/>
            <pc:sldMk cId="3921944550" sldId="768"/>
            <ac:picMk id="7" creationId="{79542A16-3C31-130F-8F91-4F2EF39602D1}"/>
          </ac:picMkLst>
        </pc:picChg>
        <pc:picChg chg="add mod ord">
          <ac:chgData name="Yoel Kortick" userId="167978f5-7f40-4909-85d5-d4149554ad4e" providerId="ADAL" clId="{17D78392-7091-4238-8278-2F3BDFF78295}" dt="2024-06-26T06:29:53.863" v="4246" actId="208"/>
          <ac:picMkLst>
            <pc:docMk/>
            <pc:sldMk cId="3921944550" sldId="768"/>
            <ac:picMk id="14" creationId="{F0916815-BBF9-355A-1FEB-550BC74517A1}"/>
          </ac:picMkLst>
        </pc:picChg>
        <pc:cxnChg chg="add">
          <ac:chgData name="Yoel Kortick" userId="167978f5-7f40-4909-85d5-d4149554ad4e" providerId="ADAL" clId="{17D78392-7091-4238-8278-2F3BDFF78295}" dt="2024-06-26T06:29:21.217" v="4081" actId="11529"/>
          <ac:cxnSpMkLst>
            <pc:docMk/>
            <pc:sldMk cId="3921944550" sldId="768"/>
            <ac:cxnSpMk id="17" creationId="{B8D0CFBC-D5DC-E3A1-C025-ECBF2DE74CC1}"/>
          </ac:cxnSpMkLst>
        </pc:cxnChg>
        <pc:cxnChg chg="add mod">
          <ac:chgData name="Yoel Kortick" userId="167978f5-7f40-4909-85d5-d4149554ad4e" providerId="ADAL" clId="{17D78392-7091-4238-8278-2F3BDFF78295}" dt="2024-06-26T06:29:31.389" v="4127" actId="1035"/>
          <ac:cxnSpMkLst>
            <pc:docMk/>
            <pc:sldMk cId="3921944550" sldId="768"/>
            <ac:cxnSpMk id="18" creationId="{D47690AD-107E-82DC-064D-BD1460C7DCE7}"/>
          </ac:cxnSpMkLst>
        </pc:cxnChg>
        <pc:cxnChg chg="add mod">
          <ac:chgData name="Yoel Kortick" userId="167978f5-7f40-4909-85d5-d4149554ad4e" providerId="ADAL" clId="{17D78392-7091-4238-8278-2F3BDFF78295}" dt="2024-06-26T06:29:41.798" v="4182" actId="1035"/>
          <ac:cxnSpMkLst>
            <pc:docMk/>
            <pc:sldMk cId="3921944550" sldId="768"/>
            <ac:cxnSpMk id="19" creationId="{0AF63868-DC3F-D988-0549-E4062E3BB681}"/>
          </ac:cxnSpMkLst>
        </pc:cxnChg>
        <pc:cxnChg chg="add mod">
          <ac:chgData name="Yoel Kortick" userId="167978f5-7f40-4909-85d5-d4149554ad4e" providerId="ADAL" clId="{17D78392-7091-4238-8278-2F3BDFF78295}" dt="2024-06-26T06:29:50.519" v="4245" actId="1035"/>
          <ac:cxnSpMkLst>
            <pc:docMk/>
            <pc:sldMk cId="3921944550" sldId="768"/>
            <ac:cxnSpMk id="20" creationId="{7C408653-0112-F7AC-C1DD-65EC82FEDD82}"/>
          </ac:cxnSpMkLst>
        </pc:cxnChg>
      </pc:sldChg>
      <pc:sldChg chg="addSp delSp modSp add mod">
        <pc:chgData name="Yoel Kortick" userId="167978f5-7f40-4909-85d5-d4149554ad4e" providerId="ADAL" clId="{17D78392-7091-4238-8278-2F3BDFF78295}" dt="2024-06-26T06:32:37.100" v="4382" actId="6549"/>
        <pc:sldMkLst>
          <pc:docMk/>
          <pc:sldMk cId="100619303" sldId="769"/>
        </pc:sldMkLst>
        <pc:spChg chg="mod">
          <ac:chgData name="Yoel Kortick" userId="167978f5-7f40-4909-85d5-d4149554ad4e" providerId="ADAL" clId="{17D78392-7091-4238-8278-2F3BDFF78295}" dt="2024-06-26T06:32:21.814" v="4367" actId="14100"/>
          <ac:spMkLst>
            <pc:docMk/>
            <pc:sldMk cId="100619303" sldId="769"/>
            <ac:spMk id="4" creationId="{7607213B-A963-BD4C-C936-731C92C95FE4}"/>
          </ac:spMkLst>
        </pc:spChg>
        <pc:spChg chg="mod">
          <ac:chgData name="Yoel Kortick" userId="167978f5-7f40-4909-85d5-d4149554ad4e" providerId="ADAL" clId="{17D78392-7091-4238-8278-2F3BDFF78295}" dt="2024-06-26T06:32:37.100" v="4382" actId="6549"/>
          <ac:spMkLst>
            <pc:docMk/>
            <pc:sldMk cId="100619303" sldId="769"/>
            <ac:spMk id="11" creationId="{1ACE3884-5DD3-4F86-13C6-FF34F1D35C8C}"/>
          </ac:spMkLst>
        </pc:spChg>
        <pc:picChg chg="add mod ord">
          <ac:chgData name="Yoel Kortick" userId="167978f5-7f40-4909-85d5-d4149554ad4e" providerId="ADAL" clId="{17D78392-7091-4238-8278-2F3BDFF78295}" dt="2024-06-26T06:32:23.995" v="4368" actId="208"/>
          <ac:picMkLst>
            <pc:docMk/>
            <pc:sldMk cId="100619303" sldId="769"/>
            <ac:picMk id="3" creationId="{44E03476-AF8F-8E46-ABAD-98D022CCF7F5}"/>
          </ac:picMkLst>
        </pc:picChg>
        <pc:picChg chg="del">
          <ac:chgData name="Yoel Kortick" userId="167978f5-7f40-4909-85d5-d4149554ad4e" providerId="ADAL" clId="{17D78392-7091-4238-8278-2F3BDFF78295}" dt="2024-06-26T06:31:38.280" v="4336" actId="478"/>
          <ac:picMkLst>
            <pc:docMk/>
            <pc:sldMk cId="100619303" sldId="769"/>
            <ac:picMk id="5" creationId="{74D95C09-4F7B-27E8-0754-0845FAEA7BA4}"/>
          </ac:picMkLst>
        </pc:picChg>
      </pc:sldChg>
      <pc:sldChg chg="addSp delSp modSp add mod">
        <pc:chgData name="Yoel Kortick" userId="167978f5-7f40-4909-85d5-d4149554ad4e" providerId="ADAL" clId="{17D78392-7091-4238-8278-2F3BDFF78295}" dt="2024-06-27T04:16:21.462" v="13073"/>
        <pc:sldMkLst>
          <pc:docMk/>
          <pc:sldMk cId="3840565703" sldId="770"/>
        </pc:sldMkLst>
        <pc:spChg chg="add mod">
          <ac:chgData name="Yoel Kortick" userId="167978f5-7f40-4909-85d5-d4149554ad4e" providerId="ADAL" clId="{17D78392-7091-4238-8278-2F3BDFF78295}" dt="2024-06-26T06:40:00.453" v="4531" actId="1036"/>
          <ac:spMkLst>
            <pc:docMk/>
            <pc:sldMk cId="3840565703" sldId="770"/>
            <ac:spMk id="6" creationId="{D8C4D855-4761-C655-7184-F94DFFA5A5ED}"/>
          </ac:spMkLst>
        </pc:spChg>
        <pc:spChg chg="add mod">
          <ac:chgData name="Yoel Kortick" userId="167978f5-7f40-4909-85d5-d4149554ad4e" providerId="ADAL" clId="{17D78392-7091-4238-8278-2F3BDFF78295}" dt="2024-06-26T06:40:10.463" v="4586" actId="1035"/>
          <ac:spMkLst>
            <pc:docMk/>
            <pc:sldMk cId="3840565703" sldId="770"/>
            <ac:spMk id="7" creationId="{62EE260A-9DFD-2874-DEE2-82887933C050}"/>
          </ac:spMkLst>
        </pc:spChg>
        <pc:spChg chg="add mod">
          <ac:chgData name="Yoel Kortick" userId="167978f5-7f40-4909-85d5-d4149554ad4e" providerId="ADAL" clId="{17D78392-7091-4238-8278-2F3BDFF78295}" dt="2024-06-26T06:40:25.362" v="4601" actId="1038"/>
          <ac:spMkLst>
            <pc:docMk/>
            <pc:sldMk cId="3840565703" sldId="770"/>
            <ac:spMk id="8" creationId="{0DA82398-BE50-75E5-97C7-2040FAD38830}"/>
          </ac:spMkLst>
        </pc:spChg>
        <pc:spChg chg="mod">
          <ac:chgData name="Yoel Kortick" userId="167978f5-7f40-4909-85d5-d4149554ad4e" providerId="ADAL" clId="{17D78392-7091-4238-8278-2F3BDFF78295}" dt="2024-06-27T04:16:21.462" v="13073"/>
          <ac:spMkLst>
            <pc:docMk/>
            <pc:sldMk cId="3840565703" sldId="770"/>
            <ac:spMk id="11" creationId="{1ACE3884-5DD3-4F86-13C6-FF34F1D35C8C}"/>
          </ac:spMkLst>
        </pc:spChg>
        <pc:spChg chg="add del mod">
          <ac:chgData name="Yoel Kortick" userId="167978f5-7f40-4909-85d5-d4149554ad4e" providerId="ADAL" clId="{17D78392-7091-4238-8278-2F3BDFF78295}" dt="2024-06-26T06:40:18.789" v="4588" actId="478"/>
          <ac:spMkLst>
            <pc:docMk/>
            <pc:sldMk cId="3840565703" sldId="770"/>
            <ac:spMk id="12" creationId="{8F9ED1F9-DBC0-587E-7EB4-8ABF7497632C}"/>
          </ac:spMkLst>
        </pc:spChg>
        <pc:spChg chg="add mod">
          <ac:chgData name="Yoel Kortick" userId="167978f5-7f40-4909-85d5-d4149554ad4e" providerId="ADAL" clId="{17D78392-7091-4238-8278-2F3BDFF78295}" dt="2024-06-26T06:41:13.360" v="4665" actId="14100"/>
          <ac:spMkLst>
            <pc:docMk/>
            <pc:sldMk cId="3840565703" sldId="770"/>
            <ac:spMk id="13" creationId="{0BA81DD5-F763-2485-259F-6112FF556998}"/>
          </ac:spMkLst>
        </pc:spChg>
        <pc:picChg chg="del">
          <ac:chgData name="Yoel Kortick" userId="167978f5-7f40-4909-85d5-d4149554ad4e" providerId="ADAL" clId="{17D78392-7091-4238-8278-2F3BDFF78295}" dt="2024-06-26T06:39:39.877" v="4501" actId="478"/>
          <ac:picMkLst>
            <pc:docMk/>
            <pc:sldMk cId="3840565703" sldId="770"/>
            <ac:picMk id="3" creationId="{44E03476-AF8F-8E46-ABAD-98D022CCF7F5}"/>
          </ac:picMkLst>
        </pc:picChg>
        <pc:picChg chg="add mod">
          <ac:chgData name="Yoel Kortick" userId="167978f5-7f40-4909-85d5-d4149554ad4e" providerId="ADAL" clId="{17D78392-7091-4238-8278-2F3BDFF78295}" dt="2024-06-26T06:39:51.768" v="4525" actId="208"/>
          <ac:picMkLst>
            <pc:docMk/>
            <pc:sldMk cId="3840565703" sldId="770"/>
            <ac:picMk id="5" creationId="{EC2BC5FC-B2B2-E835-01A4-D5B1D7EB7F07}"/>
          </ac:picMkLst>
        </pc:picChg>
      </pc:sldChg>
      <pc:sldChg chg="modSp add mod">
        <pc:chgData name="Yoel Kortick" userId="167978f5-7f40-4909-85d5-d4149554ad4e" providerId="ADAL" clId="{17D78392-7091-4238-8278-2F3BDFF78295}" dt="2024-06-26T06:45:13.130" v="4675" actId="20577"/>
        <pc:sldMkLst>
          <pc:docMk/>
          <pc:sldMk cId="3940799651" sldId="771"/>
        </pc:sldMkLst>
        <pc:spChg chg="mod">
          <ac:chgData name="Yoel Kortick" userId="167978f5-7f40-4909-85d5-d4149554ad4e" providerId="ADAL" clId="{17D78392-7091-4238-8278-2F3BDFF78295}" dt="2024-06-26T06:45:13.130" v="4675" actId="20577"/>
          <ac:spMkLst>
            <pc:docMk/>
            <pc:sldMk cId="3940799651" sldId="771"/>
            <ac:spMk id="13" creationId="{F4F9CE6C-EB7E-DBFE-C77E-B97A93A03817}"/>
          </ac:spMkLst>
        </pc:spChg>
      </pc:sldChg>
      <pc:sldChg chg="addSp delSp modSp add mod">
        <pc:chgData name="Yoel Kortick" userId="167978f5-7f40-4909-85d5-d4149554ad4e" providerId="ADAL" clId="{17D78392-7091-4238-8278-2F3BDFF78295}" dt="2024-06-27T04:16:21.462" v="13073"/>
        <pc:sldMkLst>
          <pc:docMk/>
          <pc:sldMk cId="4284624153" sldId="772"/>
        </pc:sldMkLst>
        <pc:spChg chg="del">
          <ac:chgData name="Yoel Kortick" userId="167978f5-7f40-4909-85d5-d4149554ad4e" providerId="ADAL" clId="{17D78392-7091-4238-8278-2F3BDFF78295}" dt="2024-06-26T07:11:52.247" v="4783" actId="478"/>
          <ac:spMkLst>
            <pc:docMk/>
            <pc:sldMk cId="4284624153" sldId="772"/>
            <ac:spMk id="4" creationId="{7607213B-A963-BD4C-C936-731C92C95FE4}"/>
          </ac:spMkLst>
        </pc:spChg>
        <pc:spChg chg="add mod">
          <ac:chgData name="Yoel Kortick" userId="167978f5-7f40-4909-85d5-d4149554ad4e" providerId="ADAL" clId="{17D78392-7091-4238-8278-2F3BDFF78295}" dt="2024-06-26T07:15:14.508" v="5063" actId="1036"/>
          <ac:spMkLst>
            <pc:docMk/>
            <pc:sldMk cId="4284624153" sldId="772"/>
            <ac:spMk id="8" creationId="{D6046FFA-5187-F86A-F9C5-6A35C12A45E3}"/>
          </ac:spMkLst>
        </pc:spChg>
        <pc:spChg chg="mod">
          <ac:chgData name="Yoel Kortick" userId="167978f5-7f40-4909-85d5-d4149554ad4e" providerId="ADAL" clId="{17D78392-7091-4238-8278-2F3BDFF78295}" dt="2024-06-26T06:45:22.252" v="4684" actId="20577"/>
          <ac:spMkLst>
            <pc:docMk/>
            <pc:sldMk cId="4284624153" sldId="772"/>
            <ac:spMk id="10" creationId="{4C5297D4-1A90-BA7E-1EA2-3486955EA032}"/>
          </ac:spMkLst>
        </pc:spChg>
        <pc:spChg chg="mod">
          <ac:chgData name="Yoel Kortick" userId="167978f5-7f40-4909-85d5-d4149554ad4e" providerId="ADAL" clId="{17D78392-7091-4238-8278-2F3BDFF78295}" dt="2024-06-27T04:16:21.462" v="13073"/>
          <ac:spMkLst>
            <pc:docMk/>
            <pc:sldMk cId="4284624153" sldId="772"/>
            <ac:spMk id="11" creationId="{1ACE3884-5DD3-4F86-13C6-FF34F1D35C8C}"/>
          </ac:spMkLst>
        </pc:spChg>
        <pc:spChg chg="add mod">
          <ac:chgData name="Yoel Kortick" userId="167978f5-7f40-4909-85d5-d4149554ad4e" providerId="ADAL" clId="{17D78392-7091-4238-8278-2F3BDFF78295}" dt="2024-06-27T04:16:21.462" v="13073"/>
          <ac:spMkLst>
            <pc:docMk/>
            <pc:sldMk cId="4284624153" sldId="772"/>
            <ac:spMk id="12" creationId="{9A46FD35-5479-E828-1F6C-39139CA2BBD5}"/>
          </ac:spMkLst>
        </pc:spChg>
        <pc:spChg chg="add">
          <ac:chgData name="Yoel Kortick" userId="167978f5-7f40-4909-85d5-d4149554ad4e" providerId="ADAL" clId="{17D78392-7091-4238-8278-2F3BDFF78295}" dt="2024-06-26T07:15:21.386" v="5064" actId="11529"/>
          <ac:spMkLst>
            <pc:docMk/>
            <pc:sldMk cId="4284624153" sldId="772"/>
            <ac:spMk id="15" creationId="{0B7E3424-1F2A-45E8-01D2-666ACFFB25B0}"/>
          </ac:spMkLst>
        </pc:spChg>
        <pc:picChg chg="add del">
          <ac:chgData name="Yoel Kortick" userId="167978f5-7f40-4909-85d5-d4149554ad4e" providerId="ADAL" clId="{17D78392-7091-4238-8278-2F3BDFF78295}" dt="2024-06-26T07:11:23.143" v="4778" actId="22"/>
          <ac:picMkLst>
            <pc:docMk/>
            <pc:sldMk cId="4284624153" sldId="772"/>
            <ac:picMk id="3" creationId="{74DC4528-2652-4443-13D3-8E60E3F7C5D9}"/>
          </ac:picMkLst>
        </pc:picChg>
        <pc:picChg chg="del">
          <ac:chgData name="Yoel Kortick" userId="167978f5-7f40-4909-85d5-d4149554ad4e" providerId="ADAL" clId="{17D78392-7091-4238-8278-2F3BDFF78295}" dt="2024-06-26T07:11:20.385" v="4776" actId="478"/>
          <ac:picMkLst>
            <pc:docMk/>
            <pc:sldMk cId="4284624153" sldId="772"/>
            <ac:picMk id="5" creationId="{74D95C09-4F7B-27E8-0754-0845FAEA7BA4}"/>
          </ac:picMkLst>
        </pc:picChg>
        <pc:picChg chg="add mod">
          <ac:chgData name="Yoel Kortick" userId="167978f5-7f40-4909-85d5-d4149554ad4e" providerId="ADAL" clId="{17D78392-7091-4238-8278-2F3BDFF78295}" dt="2024-06-26T07:15:14.508" v="5063" actId="1036"/>
          <ac:picMkLst>
            <pc:docMk/>
            <pc:sldMk cId="4284624153" sldId="772"/>
            <ac:picMk id="7" creationId="{EF9395E4-80E4-BB96-C119-EB5DCC63DAC5}"/>
          </ac:picMkLst>
        </pc:picChg>
        <pc:cxnChg chg="add mod">
          <ac:chgData name="Yoel Kortick" userId="167978f5-7f40-4909-85d5-d4149554ad4e" providerId="ADAL" clId="{17D78392-7091-4238-8278-2F3BDFF78295}" dt="2024-06-26T07:15:14.508" v="5063" actId="1036"/>
          <ac:cxnSpMkLst>
            <pc:docMk/>
            <pc:sldMk cId="4284624153" sldId="772"/>
            <ac:cxnSpMk id="14" creationId="{3E22BA33-7FC8-A10C-1382-04FDDBE7E75F}"/>
          </ac:cxnSpMkLst>
        </pc:cxnChg>
      </pc:sldChg>
      <pc:sldChg chg="modSp add del mod">
        <pc:chgData name="Yoel Kortick" userId="167978f5-7f40-4909-85d5-d4149554ad4e" providerId="ADAL" clId="{17D78392-7091-4238-8278-2F3BDFF78295}" dt="2024-06-26T07:17:05.370" v="5114" actId="47"/>
        <pc:sldMkLst>
          <pc:docMk/>
          <pc:sldMk cId="2676141445" sldId="773"/>
        </pc:sldMkLst>
        <pc:spChg chg="mod">
          <ac:chgData name="Yoel Kortick" userId="167978f5-7f40-4909-85d5-d4149554ad4e" providerId="ADAL" clId="{17D78392-7091-4238-8278-2F3BDFF78295}" dt="2024-06-26T06:45:27.719" v="4685"/>
          <ac:spMkLst>
            <pc:docMk/>
            <pc:sldMk cId="2676141445" sldId="773"/>
            <ac:spMk id="10" creationId="{4C5297D4-1A90-BA7E-1EA2-3486955EA032}"/>
          </ac:spMkLst>
        </pc:spChg>
      </pc:sldChg>
      <pc:sldChg chg="addSp delSp modSp add mod">
        <pc:chgData name="Yoel Kortick" userId="167978f5-7f40-4909-85d5-d4149554ad4e" providerId="ADAL" clId="{17D78392-7091-4238-8278-2F3BDFF78295}" dt="2024-06-26T07:27:05.145" v="5838" actId="1036"/>
        <pc:sldMkLst>
          <pc:docMk/>
          <pc:sldMk cId="2479596646" sldId="774"/>
        </pc:sldMkLst>
        <pc:spChg chg="mod">
          <ac:chgData name="Yoel Kortick" userId="167978f5-7f40-4909-85d5-d4149554ad4e" providerId="ADAL" clId="{17D78392-7091-4238-8278-2F3BDFF78295}" dt="2024-06-26T07:27:05.145" v="5838" actId="1036"/>
          <ac:spMkLst>
            <pc:docMk/>
            <pc:sldMk cId="2479596646" sldId="774"/>
            <ac:spMk id="4" creationId="{7607213B-A963-BD4C-C936-731C92C95FE4}"/>
          </ac:spMkLst>
        </pc:spChg>
        <pc:spChg chg="mod">
          <ac:chgData name="Yoel Kortick" userId="167978f5-7f40-4909-85d5-d4149554ad4e" providerId="ADAL" clId="{17D78392-7091-4238-8278-2F3BDFF78295}" dt="2024-06-26T06:45:30.024" v="4686"/>
          <ac:spMkLst>
            <pc:docMk/>
            <pc:sldMk cId="2479596646" sldId="774"/>
            <ac:spMk id="10" creationId="{4C5297D4-1A90-BA7E-1EA2-3486955EA032}"/>
          </ac:spMkLst>
        </pc:spChg>
        <pc:spChg chg="mod">
          <ac:chgData name="Yoel Kortick" userId="167978f5-7f40-4909-85d5-d4149554ad4e" providerId="ADAL" clId="{17D78392-7091-4238-8278-2F3BDFF78295}" dt="2024-06-26T07:26:50.701" v="5828" actId="313"/>
          <ac:spMkLst>
            <pc:docMk/>
            <pc:sldMk cId="2479596646" sldId="774"/>
            <ac:spMk id="11" creationId="{1ACE3884-5DD3-4F86-13C6-FF34F1D35C8C}"/>
          </ac:spMkLst>
        </pc:spChg>
        <pc:picChg chg="del">
          <ac:chgData name="Yoel Kortick" userId="167978f5-7f40-4909-85d5-d4149554ad4e" providerId="ADAL" clId="{17D78392-7091-4238-8278-2F3BDFF78295}" dt="2024-06-26T07:17:34.767" v="5208" actId="478"/>
          <ac:picMkLst>
            <pc:docMk/>
            <pc:sldMk cId="2479596646" sldId="774"/>
            <ac:picMk id="3" creationId="{44E03476-AF8F-8E46-ABAD-98D022CCF7F5}"/>
          </ac:picMkLst>
        </pc:picChg>
        <pc:picChg chg="add mod ord">
          <ac:chgData name="Yoel Kortick" userId="167978f5-7f40-4909-85d5-d4149554ad4e" providerId="ADAL" clId="{17D78392-7091-4238-8278-2F3BDFF78295}" dt="2024-06-26T07:27:05.145" v="5838" actId="1036"/>
          <ac:picMkLst>
            <pc:docMk/>
            <pc:sldMk cId="2479596646" sldId="774"/>
            <ac:picMk id="5" creationId="{FAA18EE1-6F58-3D62-9703-25F6816D246C}"/>
          </ac:picMkLst>
        </pc:picChg>
      </pc:sldChg>
      <pc:sldChg chg="addSp delSp modSp add mod">
        <pc:chgData name="Yoel Kortick" userId="167978f5-7f40-4909-85d5-d4149554ad4e" providerId="ADAL" clId="{17D78392-7091-4238-8278-2F3BDFF78295}" dt="2024-06-27T04:16:21.462" v="13073"/>
        <pc:sldMkLst>
          <pc:docMk/>
          <pc:sldMk cId="3450066584" sldId="775"/>
        </pc:sldMkLst>
        <pc:spChg chg="del">
          <ac:chgData name="Yoel Kortick" userId="167978f5-7f40-4909-85d5-d4149554ad4e" providerId="ADAL" clId="{17D78392-7091-4238-8278-2F3BDFF78295}" dt="2024-06-26T07:20:56.244" v="5514" actId="478"/>
          <ac:spMkLst>
            <pc:docMk/>
            <pc:sldMk cId="3450066584" sldId="775"/>
            <ac:spMk id="4" creationId="{7607213B-A963-BD4C-C936-731C92C95FE4}"/>
          </ac:spMkLst>
        </pc:spChg>
        <pc:spChg chg="del">
          <ac:chgData name="Yoel Kortick" userId="167978f5-7f40-4909-85d5-d4149554ad4e" providerId="ADAL" clId="{17D78392-7091-4238-8278-2F3BDFF78295}" dt="2024-06-26T07:20:50.982" v="5511" actId="478"/>
          <ac:spMkLst>
            <pc:docMk/>
            <pc:sldMk cId="3450066584" sldId="775"/>
            <ac:spMk id="6" creationId="{D8C4D855-4761-C655-7184-F94DFFA5A5ED}"/>
          </ac:spMkLst>
        </pc:spChg>
        <pc:spChg chg="mod">
          <ac:chgData name="Yoel Kortick" userId="167978f5-7f40-4909-85d5-d4149554ad4e" providerId="ADAL" clId="{17D78392-7091-4238-8278-2F3BDFF78295}" dt="2024-06-26T07:20:07.672" v="5424" actId="1036"/>
          <ac:spMkLst>
            <pc:docMk/>
            <pc:sldMk cId="3450066584" sldId="775"/>
            <ac:spMk id="7" creationId="{62EE260A-9DFD-2874-DEE2-82887933C050}"/>
          </ac:spMkLst>
        </pc:spChg>
        <pc:spChg chg="mod">
          <ac:chgData name="Yoel Kortick" userId="167978f5-7f40-4909-85d5-d4149554ad4e" providerId="ADAL" clId="{17D78392-7091-4238-8278-2F3BDFF78295}" dt="2024-06-26T07:19:59.658" v="5416" actId="14100"/>
          <ac:spMkLst>
            <pc:docMk/>
            <pc:sldMk cId="3450066584" sldId="775"/>
            <ac:spMk id="8" creationId="{0DA82398-BE50-75E5-97C7-2040FAD38830}"/>
          </ac:spMkLst>
        </pc:spChg>
        <pc:spChg chg="mod">
          <ac:chgData name="Yoel Kortick" userId="167978f5-7f40-4909-85d5-d4149554ad4e" providerId="ADAL" clId="{17D78392-7091-4238-8278-2F3BDFF78295}" dt="2024-06-26T06:45:32.295" v="4687"/>
          <ac:spMkLst>
            <pc:docMk/>
            <pc:sldMk cId="3450066584" sldId="775"/>
            <ac:spMk id="10" creationId="{4C5297D4-1A90-BA7E-1EA2-3486955EA032}"/>
          </ac:spMkLst>
        </pc:spChg>
        <pc:spChg chg="mod">
          <ac:chgData name="Yoel Kortick" userId="167978f5-7f40-4909-85d5-d4149554ad4e" providerId="ADAL" clId="{17D78392-7091-4238-8278-2F3BDFF78295}" dt="2024-06-27T04:16:21.462" v="13073"/>
          <ac:spMkLst>
            <pc:docMk/>
            <pc:sldMk cId="3450066584" sldId="775"/>
            <ac:spMk id="11" creationId="{1ACE3884-5DD3-4F86-13C6-FF34F1D35C8C}"/>
          </ac:spMkLst>
        </pc:spChg>
        <pc:spChg chg="mod">
          <ac:chgData name="Yoel Kortick" userId="167978f5-7f40-4909-85d5-d4149554ad4e" providerId="ADAL" clId="{17D78392-7091-4238-8278-2F3BDFF78295}" dt="2024-06-26T07:27:27.249" v="5854" actId="14100"/>
          <ac:spMkLst>
            <pc:docMk/>
            <pc:sldMk cId="3450066584" sldId="775"/>
            <ac:spMk id="13" creationId="{0BA81DD5-F763-2485-259F-6112FF556998}"/>
          </ac:spMkLst>
        </pc:spChg>
        <pc:picChg chg="add mod ord">
          <ac:chgData name="Yoel Kortick" userId="167978f5-7f40-4909-85d5-d4149554ad4e" providerId="ADAL" clId="{17D78392-7091-4238-8278-2F3BDFF78295}" dt="2024-06-26T07:20:58.009" v="5515" actId="208"/>
          <ac:picMkLst>
            <pc:docMk/>
            <pc:sldMk cId="3450066584" sldId="775"/>
            <ac:picMk id="3" creationId="{DFA47CB8-CD12-259E-ACE7-DC31D25C917A}"/>
          </ac:picMkLst>
        </pc:picChg>
        <pc:picChg chg="del">
          <ac:chgData name="Yoel Kortick" userId="167978f5-7f40-4909-85d5-d4149554ad4e" providerId="ADAL" clId="{17D78392-7091-4238-8278-2F3BDFF78295}" dt="2024-06-26T07:19:38.098" v="5396" actId="478"/>
          <ac:picMkLst>
            <pc:docMk/>
            <pc:sldMk cId="3450066584" sldId="775"/>
            <ac:picMk id="5" creationId="{EC2BC5FC-B2B2-E835-01A4-D5B1D7EB7F07}"/>
          </ac:picMkLst>
        </pc:picChg>
      </pc:sldChg>
      <pc:sldChg chg="addSp delSp modSp add mod">
        <pc:chgData name="Yoel Kortick" userId="167978f5-7f40-4909-85d5-d4149554ad4e" providerId="ADAL" clId="{17D78392-7091-4238-8278-2F3BDFF78295}" dt="2024-06-26T07:26:24.959" v="5754" actId="5793"/>
        <pc:sldMkLst>
          <pc:docMk/>
          <pc:sldMk cId="107125971" sldId="776"/>
        </pc:sldMkLst>
        <pc:spChg chg="add">
          <ac:chgData name="Yoel Kortick" userId="167978f5-7f40-4909-85d5-d4149554ad4e" providerId="ADAL" clId="{17D78392-7091-4238-8278-2F3BDFF78295}" dt="2024-06-26T07:26:20.495" v="5747" actId="11529"/>
          <ac:spMkLst>
            <pc:docMk/>
            <pc:sldMk cId="107125971" sldId="776"/>
            <ac:spMk id="4" creationId="{894F40A8-9A28-9724-1B8F-D595BADB8E43}"/>
          </ac:spMkLst>
        </pc:spChg>
        <pc:spChg chg="del">
          <ac:chgData name="Yoel Kortick" userId="167978f5-7f40-4909-85d5-d4149554ad4e" providerId="ADAL" clId="{17D78392-7091-4238-8278-2F3BDFF78295}" dt="2024-06-26T07:15:42.181" v="5065" actId="478"/>
          <ac:spMkLst>
            <pc:docMk/>
            <pc:sldMk cId="107125971" sldId="776"/>
            <ac:spMk id="8" creationId="{D6046FFA-5187-F86A-F9C5-6A35C12A45E3}"/>
          </ac:spMkLst>
        </pc:spChg>
        <pc:spChg chg="mod">
          <ac:chgData name="Yoel Kortick" userId="167978f5-7f40-4909-85d5-d4149554ad4e" providerId="ADAL" clId="{17D78392-7091-4238-8278-2F3BDFF78295}" dt="2024-06-26T07:26:24.959" v="5754" actId="5793"/>
          <ac:spMkLst>
            <pc:docMk/>
            <pc:sldMk cId="107125971" sldId="776"/>
            <ac:spMk id="11" creationId="{1ACE3884-5DD3-4F86-13C6-FF34F1D35C8C}"/>
          </ac:spMkLst>
        </pc:spChg>
        <pc:spChg chg="del">
          <ac:chgData name="Yoel Kortick" userId="167978f5-7f40-4909-85d5-d4149554ad4e" providerId="ADAL" clId="{17D78392-7091-4238-8278-2F3BDFF78295}" dt="2024-06-26T07:15:42.181" v="5065" actId="478"/>
          <ac:spMkLst>
            <pc:docMk/>
            <pc:sldMk cId="107125971" sldId="776"/>
            <ac:spMk id="12" creationId="{9A46FD35-5479-E828-1F6C-39139CA2BBD5}"/>
          </ac:spMkLst>
        </pc:spChg>
        <pc:picChg chg="add mod">
          <ac:chgData name="Yoel Kortick" userId="167978f5-7f40-4909-85d5-d4149554ad4e" providerId="ADAL" clId="{17D78392-7091-4238-8278-2F3BDFF78295}" dt="2024-06-26T07:16:20.215" v="5113" actId="208"/>
          <ac:picMkLst>
            <pc:docMk/>
            <pc:sldMk cId="107125971" sldId="776"/>
            <ac:picMk id="3" creationId="{819E33E4-94ED-FCA6-A5D5-5DC997AD236E}"/>
          </ac:picMkLst>
        </pc:picChg>
        <pc:picChg chg="del">
          <ac:chgData name="Yoel Kortick" userId="167978f5-7f40-4909-85d5-d4149554ad4e" providerId="ADAL" clId="{17D78392-7091-4238-8278-2F3BDFF78295}" dt="2024-06-26T07:15:42.181" v="5065" actId="478"/>
          <ac:picMkLst>
            <pc:docMk/>
            <pc:sldMk cId="107125971" sldId="776"/>
            <ac:picMk id="7" creationId="{EF9395E4-80E4-BB96-C119-EB5DCC63DAC5}"/>
          </ac:picMkLst>
        </pc:picChg>
        <pc:cxnChg chg="del">
          <ac:chgData name="Yoel Kortick" userId="167978f5-7f40-4909-85d5-d4149554ad4e" providerId="ADAL" clId="{17D78392-7091-4238-8278-2F3BDFF78295}" dt="2024-06-26T07:15:42.181" v="5065" actId="478"/>
          <ac:cxnSpMkLst>
            <pc:docMk/>
            <pc:sldMk cId="107125971" sldId="776"/>
            <ac:cxnSpMk id="14" creationId="{3E22BA33-7FC8-A10C-1382-04FDDBE7E75F}"/>
          </ac:cxnSpMkLst>
        </pc:cxnChg>
      </pc:sldChg>
      <pc:sldChg chg="addSp delSp modSp add mod">
        <pc:chgData name="Yoel Kortick" userId="167978f5-7f40-4909-85d5-d4149554ad4e" providerId="ADAL" clId="{17D78392-7091-4238-8278-2F3BDFF78295}" dt="2024-06-26T07:24:22.909" v="5602" actId="208"/>
        <pc:sldMkLst>
          <pc:docMk/>
          <pc:sldMk cId="3168314226" sldId="777"/>
        </pc:sldMkLst>
        <pc:spChg chg="mod">
          <ac:chgData name="Yoel Kortick" userId="167978f5-7f40-4909-85d5-d4149554ad4e" providerId="ADAL" clId="{17D78392-7091-4238-8278-2F3BDFF78295}" dt="2024-06-26T07:24:20.436" v="5601" actId="1037"/>
          <ac:spMkLst>
            <pc:docMk/>
            <pc:sldMk cId="3168314226" sldId="777"/>
            <ac:spMk id="7" creationId="{62EE260A-9DFD-2874-DEE2-82887933C050}"/>
          </ac:spMkLst>
        </pc:spChg>
        <pc:spChg chg="del">
          <ac:chgData name="Yoel Kortick" userId="167978f5-7f40-4909-85d5-d4149554ad4e" providerId="ADAL" clId="{17D78392-7091-4238-8278-2F3BDFF78295}" dt="2024-06-26T07:24:05.213" v="5594" actId="478"/>
          <ac:spMkLst>
            <pc:docMk/>
            <pc:sldMk cId="3168314226" sldId="777"/>
            <ac:spMk id="8" creationId="{0DA82398-BE50-75E5-97C7-2040FAD38830}"/>
          </ac:spMkLst>
        </pc:spChg>
        <pc:spChg chg="mod">
          <ac:chgData name="Yoel Kortick" userId="167978f5-7f40-4909-85d5-d4149554ad4e" providerId="ADAL" clId="{17D78392-7091-4238-8278-2F3BDFF78295}" dt="2024-06-26T07:23:37.748" v="5590" actId="20577"/>
          <ac:spMkLst>
            <pc:docMk/>
            <pc:sldMk cId="3168314226" sldId="777"/>
            <ac:spMk id="11" creationId="{1ACE3884-5DD3-4F86-13C6-FF34F1D35C8C}"/>
          </ac:spMkLst>
        </pc:spChg>
        <pc:spChg chg="del">
          <ac:chgData name="Yoel Kortick" userId="167978f5-7f40-4909-85d5-d4149554ad4e" providerId="ADAL" clId="{17D78392-7091-4238-8278-2F3BDFF78295}" dt="2024-06-26T07:24:06.299" v="5595" actId="478"/>
          <ac:spMkLst>
            <pc:docMk/>
            <pc:sldMk cId="3168314226" sldId="777"/>
            <ac:spMk id="13" creationId="{0BA81DD5-F763-2485-259F-6112FF556998}"/>
          </ac:spMkLst>
        </pc:spChg>
        <pc:picChg chg="del">
          <ac:chgData name="Yoel Kortick" userId="167978f5-7f40-4909-85d5-d4149554ad4e" providerId="ADAL" clId="{17D78392-7091-4238-8278-2F3BDFF78295}" dt="2024-06-26T07:23:40.537" v="5591" actId="478"/>
          <ac:picMkLst>
            <pc:docMk/>
            <pc:sldMk cId="3168314226" sldId="777"/>
            <ac:picMk id="3" creationId="{DFA47CB8-CD12-259E-ACE7-DC31D25C917A}"/>
          </ac:picMkLst>
        </pc:picChg>
        <pc:picChg chg="add del">
          <ac:chgData name="Yoel Kortick" userId="167978f5-7f40-4909-85d5-d4149554ad4e" providerId="ADAL" clId="{17D78392-7091-4238-8278-2F3BDFF78295}" dt="2024-06-26T07:24:01.325" v="5593" actId="478"/>
          <ac:picMkLst>
            <pc:docMk/>
            <pc:sldMk cId="3168314226" sldId="777"/>
            <ac:picMk id="4" creationId="{1697DA33-7F2E-9793-71F6-488D87462AC3}"/>
          </ac:picMkLst>
        </pc:picChg>
        <pc:picChg chg="add mod ord">
          <ac:chgData name="Yoel Kortick" userId="167978f5-7f40-4909-85d5-d4149554ad4e" providerId="ADAL" clId="{17D78392-7091-4238-8278-2F3BDFF78295}" dt="2024-06-26T07:24:22.909" v="5602" actId="208"/>
          <ac:picMkLst>
            <pc:docMk/>
            <pc:sldMk cId="3168314226" sldId="777"/>
            <ac:picMk id="6" creationId="{3A3D660F-0821-FCFE-B565-D2FF63393AA3}"/>
          </ac:picMkLst>
        </pc:picChg>
      </pc:sldChg>
      <pc:sldChg chg="addSp delSp modSp add mod">
        <pc:chgData name="Yoel Kortick" userId="167978f5-7f40-4909-85d5-d4149554ad4e" providerId="ADAL" clId="{17D78392-7091-4238-8278-2F3BDFF78295}" dt="2024-06-26T07:25:24.491" v="5680" actId="208"/>
        <pc:sldMkLst>
          <pc:docMk/>
          <pc:sldMk cId="1817444396" sldId="778"/>
        </pc:sldMkLst>
        <pc:spChg chg="mod">
          <ac:chgData name="Yoel Kortick" userId="167978f5-7f40-4909-85d5-d4149554ad4e" providerId="ADAL" clId="{17D78392-7091-4238-8278-2F3BDFF78295}" dt="2024-06-26T07:25:21.989" v="5679" actId="14100"/>
          <ac:spMkLst>
            <pc:docMk/>
            <pc:sldMk cId="1817444396" sldId="778"/>
            <ac:spMk id="7" creationId="{62EE260A-9DFD-2874-DEE2-82887933C050}"/>
          </ac:spMkLst>
        </pc:spChg>
        <pc:spChg chg="mod">
          <ac:chgData name="Yoel Kortick" userId="167978f5-7f40-4909-85d5-d4149554ad4e" providerId="ADAL" clId="{17D78392-7091-4238-8278-2F3BDFF78295}" dt="2024-06-26T07:25:05.342" v="5672" actId="20577"/>
          <ac:spMkLst>
            <pc:docMk/>
            <pc:sldMk cId="1817444396" sldId="778"/>
            <ac:spMk id="11" creationId="{1ACE3884-5DD3-4F86-13C6-FF34F1D35C8C}"/>
          </ac:spMkLst>
        </pc:spChg>
        <pc:picChg chg="add mod ord">
          <ac:chgData name="Yoel Kortick" userId="167978f5-7f40-4909-85d5-d4149554ad4e" providerId="ADAL" clId="{17D78392-7091-4238-8278-2F3BDFF78295}" dt="2024-06-26T07:25:24.491" v="5680" actId="208"/>
          <ac:picMkLst>
            <pc:docMk/>
            <pc:sldMk cId="1817444396" sldId="778"/>
            <ac:picMk id="3" creationId="{41944ACD-1A6B-FB50-E4B7-81AEAA9D58ED}"/>
          </ac:picMkLst>
        </pc:picChg>
        <pc:picChg chg="del">
          <ac:chgData name="Yoel Kortick" userId="167978f5-7f40-4909-85d5-d4149554ad4e" providerId="ADAL" clId="{17D78392-7091-4238-8278-2F3BDFF78295}" dt="2024-06-26T07:25:07.628" v="5673" actId="478"/>
          <ac:picMkLst>
            <pc:docMk/>
            <pc:sldMk cId="1817444396" sldId="778"/>
            <ac:picMk id="6" creationId="{3A3D660F-0821-FCFE-B565-D2FF63393AA3}"/>
          </ac:picMkLst>
        </pc:picChg>
      </pc:sldChg>
      <pc:sldChg chg="delSp modSp add mod">
        <pc:chgData name="Yoel Kortick" userId="167978f5-7f40-4909-85d5-d4149554ad4e" providerId="ADAL" clId="{17D78392-7091-4238-8278-2F3BDFF78295}" dt="2024-06-27T04:16:21.462" v="13073"/>
        <pc:sldMkLst>
          <pc:docMk/>
          <pc:sldMk cId="600945540" sldId="779"/>
        </pc:sldMkLst>
        <pc:spChg chg="del">
          <ac:chgData name="Yoel Kortick" userId="167978f5-7f40-4909-85d5-d4149554ad4e" providerId="ADAL" clId="{17D78392-7091-4238-8278-2F3BDFF78295}" dt="2024-06-26T07:31:32.954" v="5952" actId="478"/>
          <ac:spMkLst>
            <pc:docMk/>
            <pc:sldMk cId="600945540" sldId="779"/>
            <ac:spMk id="7" creationId="{62EE260A-9DFD-2874-DEE2-82887933C050}"/>
          </ac:spMkLst>
        </pc:spChg>
        <pc:spChg chg="mod">
          <ac:chgData name="Yoel Kortick" userId="167978f5-7f40-4909-85d5-d4149554ad4e" providerId="ADAL" clId="{17D78392-7091-4238-8278-2F3BDFF78295}" dt="2024-06-27T04:16:21.462" v="13073"/>
          <ac:spMkLst>
            <pc:docMk/>
            <pc:sldMk cId="600945540" sldId="779"/>
            <ac:spMk id="11" creationId="{1ACE3884-5DD3-4F86-13C6-FF34F1D35C8C}"/>
          </ac:spMkLst>
        </pc:spChg>
        <pc:picChg chg="del">
          <ac:chgData name="Yoel Kortick" userId="167978f5-7f40-4909-85d5-d4149554ad4e" providerId="ADAL" clId="{17D78392-7091-4238-8278-2F3BDFF78295}" dt="2024-06-26T07:31:32.954" v="5952" actId="478"/>
          <ac:picMkLst>
            <pc:docMk/>
            <pc:sldMk cId="600945540" sldId="779"/>
            <ac:picMk id="3" creationId="{41944ACD-1A6B-FB50-E4B7-81AEAA9D58ED}"/>
          </ac:picMkLst>
        </pc:picChg>
      </pc:sldChg>
      <pc:sldChg chg="addSp modSp add mod">
        <pc:chgData name="Yoel Kortick" userId="167978f5-7f40-4909-85d5-d4149554ad4e" providerId="ADAL" clId="{17D78392-7091-4238-8278-2F3BDFF78295}" dt="2024-06-27T04:16:21.462" v="13073"/>
        <pc:sldMkLst>
          <pc:docMk/>
          <pc:sldMk cId="2158396013" sldId="780"/>
        </pc:sldMkLst>
        <pc:spChg chg="add mod">
          <ac:chgData name="Yoel Kortick" userId="167978f5-7f40-4909-85d5-d4149554ad4e" providerId="ADAL" clId="{17D78392-7091-4238-8278-2F3BDFF78295}" dt="2024-06-26T09:48:30.477" v="6614" actId="1036"/>
          <ac:spMkLst>
            <pc:docMk/>
            <pc:sldMk cId="2158396013" sldId="780"/>
            <ac:spMk id="4" creationId="{0BC8C3A6-0229-22C7-9FC2-56C828BD0202}"/>
          </ac:spMkLst>
        </pc:spChg>
        <pc:spChg chg="add mod">
          <ac:chgData name="Yoel Kortick" userId="167978f5-7f40-4909-85d5-d4149554ad4e" providerId="ADAL" clId="{17D78392-7091-4238-8278-2F3BDFF78295}" dt="2024-06-26T09:48:30.477" v="6614" actId="1036"/>
          <ac:spMkLst>
            <pc:docMk/>
            <pc:sldMk cId="2158396013" sldId="780"/>
            <ac:spMk id="5" creationId="{96DFA77E-28E4-7CF4-8A86-C6C541ED1CE8}"/>
          </ac:spMkLst>
        </pc:spChg>
        <pc:spChg chg="add mod">
          <ac:chgData name="Yoel Kortick" userId="167978f5-7f40-4909-85d5-d4149554ad4e" providerId="ADAL" clId="{17D78392-7091-4238-8278-2F3BDFF78295}" dt="2024-06-26T09:48:30.477" v="6614" actId="1036"/>
          <ac:spMkLst>
            <pc:docMk/>
            <pc:sldMk cId="2158396013" sldId="780"/>
            <ac:spMk id="8" creationId="{5FC91FCD-C6AC-D950-9549-99445367413C}"/>
          </ac:spMkLst>
        </pc:spChg>
        <pc:spChg chg="mod">
          <ac:chgData name="Yoel Kortick" userId="167978f5-7f40-4909-85d5-d4149554ad4e" providerId="ADAL" clId="{17D78392-7091-4238-8278-2F3BDFF78295}" dt="2024-06-27T04:16:21.462" v="13073"/>
          <ac:spMkLst>
            <pc:docMk/>
            <pc:sldMk cId="2158396013" sldId="780"/>
            <ac:spMk id="11" creationId="{1ACE3884-5DD3-4F86-13C6-FF34F1D35C8C}"/>
          </ac:spMkLst>
        </pc:spChg>
        <pc:spChg chg="add mod">
          <ac:chgData name="Yoel Kortick" userId="167978f5-7f40-4909-85d5-d4149554ad4e" providerId="ADAL" clId="{17D78392-7091-4238-8278-2F3BDFF78295}" dt="2024-06-26T09:48:30.477" v="6614" actId="1036"/>
          <ac:spMkLst>
            <pc:docMk/>
            <pc:sldMk cId="2158396013" sldId="780"/>
            <ac:spMk id="12" creationId="{6BD625B7-C19B-61F5-8E7F-36FA930E4EDF}"/>
          </ac:spMkLst>
        </pc:spChg>
        <pc:picChg chg="add mod">
          <ac:chgData name="Yoel Kortick" userId="167978f5-7f40-4909-85d5-d4149554ad4e" providerId="ADAL" clId="{17D78392-7091-4238-8278-2F3BDFF78295}" dt="2024-06-26T09:48:30.477" v="6614" actId="1036"/>
          <ac:picMkLst>
            <pc:docMk/>
            <pc:sldMk cId="2158396013" sldId="780"/>
            <ac:picMk id="3" creationId="{A796528B-BE96-CF2B-E219-0F763ABC4559}"/>
          </ac:picMkLst>
        </pc:picChg>
        <pc:picChg chg="add mod">
          <ac:chgData name="Yoel Kortick" userId="167978f5-7f40-4909-85d5-d4149554ad4e" providerId="ADAL" clId="{17D78392-7091-4238-8278-2F3BDFF78295}" dt="2024-06-26T09:48:30.477" v="6614" actId="1036"/>
          <ac:picMkLst>
            <pc:docMk/>
            <pc:sldMk cId="2158396013" sldId="780"/>
            <ac:picMk id="7" creationId="{1C48EF0D-E522-E1AE-47DD-90CB230D7DBF}"/>
          </ac:picMkLst>
        </pc:picChg>
      </pc:sldChg>
      <pc:sldChg chg="modSp add mod setBg">
        <pc:chgData name="Yoel Kortick" userId="167978f5-7f40-4909-85d5-d4149554ad4e" providerId="ADAL" clId="{17D78392-7091-4238-8278-2F3BDFF78295}" dt="2024-06-26T09:50:08.822" v="6632"/>
        <pc:sldMkLst>
          <pc:docMk/>
          <pc:sldMk cId="1699544927" sldId="781"/>
        </pc:sldMkLst>
        <pc:spChg chg="mod">
          <ac:chgData name="Yoel Kortick" userId="167978f5-7f40-4909-85d5-d4149554ad4e" providerId="ADAL" clId="{17D78392-7091-4238-8278-2F3BDFF78295}" dt="2024-06-26T09:50:08.822" v="6632"/>
          <ac:spMkLst>
            <pc:docMk/>
            <pc:sldMk cId="1699544927" sldId="781"/>
            <ac:spMk id="13" creationId="{F4F9CE6C-EB7E-DBFE-C77E-B97A93A03817}"/>
          </ac:spMkLst>
        </pc:spChg>
      </pc:sldChg>
      <pc:sldChg chg="addSp delSp modSp add mod setBg">
        <pc:chgData name="Yoel Kortick" userId="167978f5-7f40-4909-85d5-d4149554ad4e" providerId="ADAL" clId="{17D78392-7091-4238-8278-2F3BDFF78295}" dt="2024-06-27T04:09:29.738" v="13014" actId="20577"/>
        <pc:sldMkLst>
          <pc:docMk/>
          <pc:sldMk cId="1822790369" sldId="782"/>
        </pc:sldMkLst>
        <pc:spChg chg="add mod">
          <ac:chgData name="Yoel Kortick" userId="167978f5-7f40-4909-85d5-d4149554ad4e" providerId="ADAL" clId="{17D78392-7091-4238-8278-2F3BDFF78295}" dt="2024-06-26T10:42:41.912" v="8048" actId="14100"/>
          <ac:spMkLst>
            <pc:docMk/>
            <pc:sldMk cId="1822790369" sldId="782"/>
            <ac:spMk id="5" creationId="{5BDC558D-BE80-E242-0CC0-36D1E61F43B2}"/>
          </ac:spMkLst>
        </pc:spChg>
        <pc:spChg chg="mod">
          <ac:chgData name="Yoel Kortick" userId="167978f5-7f40-4909-85d5-d4149554ad4e" providerId="ADAL" clId="{17D78392-7091-4238-8278-2F3BDFF78295}" dt="2024-06-26T09:50:14.416" v="6635"/>
          <ac:spMkLst>
            <pc:docMk/>
            <pc:sldMk cId="1822790369" sldId="782"/>
            <ac:spMk id="10" creationId="{4C5297D4-1A90-BA7E-1EA2-3486955EA032}"/>
          </ac:spMkLst>
        </pc:spChg>
        <pc:spChg chg="mod">
          <ac:chgData name="Yoel Kortick" userId="167978f5-7f40-4909-85d5-d4149554ad4e" providerId="ADAL" clId="{17D78392-7091-4238-8278-2F3BDFF78295}" dt="2024-06-27T04:09:29.738" v="13014" actId="20577"/>
          <ac:spMkLst>
            <pc:docMk/>
            <pc:sldMk cId="1822790369" sldId="782"/>
            <ac:spMk id="11" creationId="{1ACE3884-5DD3-4F86-13C6-FF34F1D35C8C}"/>
          </ac:spMkLst>
        </pc:spChg>
        <pc:picChg chg="add mod">
          <ac:chgData name="Yoel Kortick" userId="167978f5-7f40-4909-85d5-d4149554ad4e" providerId="ADAL" clId="{17D78392-7091-4238-8278-2F3BDFF78295}" dt="2024-06-26T10:42:18.504" v="8046" actId="208"/>
          <ac:picMkLst>
            <pc:docMk/>
            <pc:sldMk cId="1822790369" sldId="782"/>
            <ac:picMk id="3" creationId="{67275478-5185-4274-4419-CD4E5B4042F0}"/>
          </ac:picMkLst>
        </pc:picChg>
        <pc:picChg chg="del">
          <ac:chgData name="Yoel Kortick" userId="167978f5-7f40-4909-85d5-d4149554ad4e" providerId="ADAL" clId="{17D78392-7091-4238-8278-2F3BDFF78295}" dt="2024-06-26T09:50:17.639" v="6636" actId="478"/>
          <ac:picMkLst>
            <pc:docMk/>
            <pc:sldMk cId="1822790369" sldId="782"/>
            <ac:picMk id="4" creationId="{D8127B7E-E387-F84D-5873-963B236C4BB5}"/>
          </ac:picMkLst>
        </pc:picChg>
      </pc:sldChg>
      <pc:sldChg chg="modSp add mod">
        <pc:chgData name="Yoel Kortick" userId="167978f5-7f40-4909-85d5-d4149554ad4e" providerId="ADAL" clId="{17D78392-7091-4238-8278-2F3BDFF78295}" dt="2024-06-27T04:10:24.110" v="13018" actId="20577"/>
        <pc:sldMkLst>
          <pc:docMk/>
          <pc:sldMk cId="3169409164" sldId="783"/>
        </pc:sldMkLst>
        <pc:spChg chg="mod">
          <ac:chgData name="Yoel Kortick" userId="167978f5-7f40-4909-85d5-d4149554ad4e" providerId="ADAL" clId="{17D78392-7091-4238-8278-2F3BDFF78295}" dt="2024-06-27T04:10:24.110" v="13018" actId="20577"/>
          <ac:spMkLst>
            <pc:docMk/>
            <pc:sldMk cId="3169409164" sldId="783"/>
            <ac:spMk id="11" creationId="{1ACE3884-5DD3-4F86-13C6-FF34F1D35C8C}"/>
          </ac:spMkLst>
        </pc:spChg>
      </pc:sldChg>
      <pc:sldChg chg="addSp modSp add mod">
        <pc:chgData name="Yoel Kortick" userId="167978f5-7f40-4909-85d5-d4149554ad4e" providerId="ADAL" clId="{17D78392-7091-4238-8278-2F3BDFF78295}" dt="2024-06-27T04:16:21.462" v="13073"/>
        <pc:sldMkLst>
          <pc:docMk/>
          <pc:sldMk cId="3354366539" sldId="784"/>
        </pc:sldMkLst>
        <pc:spChg chg="add">
          <ac:chgData name="Yoel Kortick" userId="167978f5-7f40-4909-85d5-d4149554ad4e" providerId="ADAL" clId="{17D78392-7091-4238-8278-2F3BDFF78295}" dt="2024-06-26T09:58:54.650" v="7020" actId="11529"/>
          <ac:spMkLst>
            <pc:docMk/>
            <pc:sldMk cId="3354366539" sldId="784"/>
            <ac:spMk id="4" creationId="{8B37229E-9FA7-D40A-BB05-DF613964CA8D}"/>
          </ac:spMkLst>
        </pc:spChg>
        <pc:spChg chg="add mod">
          <ac:chgData name="Yoel Kortick" userId="167978f5-7f40-4909-85d5-d4149554ad4e" providerId="ADAL" clId="{17D78392-7091-4238-8278-2F3BDFF78295}" dt="2024-06-26T09:59:05.527" v="7022" actId="14100"/>
          <ac:spMkLst>
            <pc:docMk/>
            <pc:sldMk cId="3354366539" sldId="784"/>
            <ac:spMk id="5" creationId="{D9C8B420-7FA2-CB19-1BE3-EB9BEF917C3B}"/>
          </ac:spMkLst>
        </pc:spChg>
        <pc:spChg chg="add mod">
          <ac:chgData name="Yoel Kortick" userId="167978f5-7f40-4909-85d5-d4149554ad4e" providerId="ADAL" clId="{17D78392-7091-4238-8278-2F3BDFF78295}" dt="2024-06-27T04:16:21.462" v="13073"/>
          <ac:spMkLst>
            <pc:docMk/>
            <pc:sldMk cId="3354366539" sldId="784"/>
            <ac:spMk id="6" creationId="{1CCF64CE-C2CE-30C9-7E0C-3D31B14F7599}"/>
          </ac:spMkLst>
        </pc:spChg>
        <pc:spChg chg="mod">
          <ac:chgData name="Yoel Kortick" userId="167978f5-7f40-4909-85d5-d4149554ad4e" providerId="ADAL" clId="{17D78392-7091-4238-8278-2F3BDFF78295}" dt="2024-06-27T04:16:21.462" v="13073"/>
          <ac:spMkLst>
            <pc:docMk/>
            <pc:sldMk cId="3354366539" sldId="784"/>
            <ac:spMk id="11" creationId="{1ACE3884-5DD3-4F86-13C6-FF34F1D35C8C}"/>
          </ac:spMkLst>
        </pc:spChg>
        <pc:spChg chg="add mod">
          <ac:chgData name="Yoel Kortick" userId="167978f5-7f40-4909-85d5-d4149554ad4e" providerId="ADAL" clId="{17D78392-7091-4238-8278-2F3BDFF78295}" dt="2024-06-26T10:01:48.694" v="7132" actId="14100"/>
          <ac:spMkLst>
            <pc:docMk/>
            <pc:sldMk cId="3354366539" sldId="784"/>
            <ac:spMk id="13" creationId="{B8A525D8-7A03-A94D-3094-518EBD42FB53}"/>
          </ac:spMkLst>
        </pc:spChg>
        <pc:picChg chg="add mod ord">
          <ac:chgData name="Yoel Kortick" userId="167978f5-7f40-4909-85d5-d4149554ad4e" providerId="ADAL" clId="{17D78392-7091-4238-8278-2F3BDFF78295}" dt="2024-06-26T09:59:08.905" v="7023" actId="208"/>
          <ac:picMkLst>
            <pc:docMk/>
            <pc:sldMk cId="3354366539" sldId="784"/>
            <ac:picMk id="3" creationId="{AFA5BF16-C583-E07A-3665-F2821D89D578}"/>
          </ac:picMkLst>
        </pc:picChg>
        <pc:cxnChg chg="add mod">
          <ac:chgData name="Yoel Kortick" userId="167978f5-7f40-4909-85d5-d4149554ad4e" providerId="ADAL" clId="{17D78392-7091-4238-8278-2F3BDFF78295}" dt="2024-06-26T09:59:47.708" v="7059" actId="14100"/>
          <ac:cxnSpMkLst>
            <pc:docMk/>
            <pc:sldMk cId="3354366539" sldId="784"/>
            <ac:cxnSpMk id="8" creationId="{690AC886-2C45-A929-1C58-5AECA4D84BCD}"/>
          </ac:cxnSpMkLst>
        </pc:cxnChg>
        <pc:cxnChg chg="add mod">
          <ac:chgData name="Yoel Kortick" userId="167978f5-7f40-4909-85d5-d4149554ad4e" providerId="ADAL" clId="{17D78392-7091-4238-8278-2F3BDFF78295}" dt="2024-06-26T10:01:56.863" v="7134" actId="14100"/>
          <ac:cxnSpMkLst>
            <pc:docMk/>
            <pc:sldMk cId="3354366539" sldId="784"/>
            <ac:cxnSpMk id="14" creationId="{87D6140D-53B8-25D9-B43A-5D06DC5F0BE7}"/>
          </ac:cxnSpMkLst>
        </pc:cxnChg>
      </pc:sldChg>
      <pc:sldChg chg="addSp delSp modSp add mod">
        <pc:chgData name="Yoel Kortick" userId="167978f5-7f40-4909-85d5-d4149554ad4e" providerId="ADAL" clId="{17D78392-7091-4238-8278-2F3BDFF78295}" dt="2024-06-26T10:00:58.721" v="7082" actId="208"/>
        <pc:sldMkLst>
          <pc:docMk/>
          <pc:sldMk cId="128381602" sldId="785"/>
        </pc:sldMkLst>
        <pc:spChg chg="del">
          <ac:chgData name="Yoel Kortick" userId="167978f5-7f40-4909-85d5-d4149554ad4e" providerId="ADAL" clId="{17D78392-7091-4238-8278-2F3BDFF78295}" dt="2024-06-26T10:00:54.911" v="7079" actId="478"/>
          <ac:spMkLst>
            <pc:docMk/>
            <pc:sldMk cId="128381602" sldId="785"/>
            <ac:spMk id="4" creationId="{8B37229E-9FA7-D40A-BB05-DF613964CA8D}"/>
          </ac:spMkLst>
        </pc:spChg>
        <pc:spChg chg="mod">
          <ac:chgData name="Yoel Kortick" userId="167978f5-7f40-4909-85d5-d4149554ad4e" providerId="ADAL" clId="{17D78392-7091-4238-8278-2F3BDFF78295}" dt="2024-06-26T10:00:45.751" v="7078" actId="14100"/>
          <ac:spMkLst>
            <pc:docMk/>
            <pc:sldMk cId="128381602" sldId="785"/>
            <ac:spMk id="5" creationId="{D9C8B420-7FA2-CB19-1BE3-EB9BEF917C3B}"/>
          </ac:spMkLst>
        </pc:spChg>
        <pc:spChg chg="del">
          <ac:chgData name="Yoel Kortick" userId="167978f5-7f40-4909-85d5-d4149554ad4e" providerId="ADAL" clId="{17D78392-7091-4238-8278-2F3BDFF78295}" dt="2024-06-26T10:00:56.348" v="7080" actId="478"/>
          <ac:spMkLst>
            <pc:docMk/>
            <pc:sldMk cId="128381602" sldId="785"/>
            <ac:spMk id="6" creationId="{1CCF64CE-C2CE-30C9-7E0C-3D31B14F7599}"/>
          </ac:spMkLst>
        </pc:spChg>
        <pc:spChg chg="mod">
          <ac:chgData name="Yoel Kortick" userId="167978f5-7f40-4909-85d5-d4149554ad4e" providerId="ADAL" clId="{17D78392-7091-4238-8278-2F3BDFF78295}" dt="2024-06-26T10:00:33.505" v="7073" actId="20577"/>
          <ac:spMkLst>
            <pc:docMk/>
            <pc:sldMk cId="128381602" sldId="785"/>
            <ac:spMk id="11" creationId="{1ACE3884-5DD3-4F86-13C6-FF34F1D35C8C}"/>
          </ac:spMkLst>
        </pc:spChg>
        <pc:picChg chg="del">
          <ac:chgData name="Yoel Kortick" userId="167978f5-7f40-4909-85d5-d4149554ad4e" providerId="ADAL" clId="{17D78392-7091-4238-8278-2F3BDFF78295}" dt="2024-06-26T10:00:35.524" v="7074" actId="478"/>
          <ac:picMkLst>
            <pc:docMk/>
            <pc:sldMk cId="128381602" sldId="785"/>
            <ac:picMk id="3" creationId="{AFA5BF16-C583-E07A-3665-F2821D89D578}"/>
          </ac:picMkLst>
        </pc:picChg>
        <pc:picChg chg="add mod ord">
          <ac:chgData name="Yoel Kortick" userId="167978f5-7f40-4909-85d5-d4149554ad4e" providerId="ADAL" clId="{17D78392-7091-4238-8278-2F3BDFF78295}" dt="2024-06-26T10:00:58.721" v="7082" actId="208"/>
          <ac:picMkLst>
            <pc:docMk/>
            <pc:sldMk cId="128381602" sldId="785"/>
            <ac:picMk id="7" creationId="{CDEF0BE2-975F-BB7A-1C06-9C30B6BFB99A}"/>
          </ac:picMkLst>
        </pc:picChg>
        <pc:cxnChg chg="del">
          <ac:chgData name="Yoel Kortick" userId="167978f5-7f40-4909-85d5-d4149554ad4e" providerId="ADAL" clId="{17D78392-7091-4238-8278-2F3BDFF78295}" dt="2024-06-26T10:00:57.163" v="7081" actId="478"/>
          <ac:cxnSpMkLst>
            <pc:docMk/>
            <pc:sldMk cId="128381602" sldId="785"/>
            <ac:cxnSpMk id="8" creationId="{690AC886-2C45-A929-1C58-5AECA4D84BCD}"/>
          </ac:cxnSpMkLst>
        </pc:cxnChg>
      </pc:sldChg>
      <pc:sldChg chg="addSp delSp modSp add mod">
        <pc:chgData name="Yoel Kortick" userId="167978f5-7f40-4909-85d5-d4149554ad4e" providerId="ADAL" clId="{17D78392-7091-4238-8278-2F3BDFF78295}" dt="2024-06-27T04:16:21.462" v="13073"/>
        <pc:sldMkLst>
          <pc:docMk/>
          <pc:sldMk cId="649209413" sldId="786"/>
        </pc:sldMkLst>
        <pc:spChg chg="mod">
          <ac:chgData name="Yoel Kortick" userId="167978f5-7f40-4909-85d5-d4149554ad4e" providerId="ADAL" clId="{17D78392-7091-4238-8278-2F3BDFF78295}" dt="2024-06-26T10:03:02.920" v="7208" actId="14100"/>
          <ac:spMkLst>
            <pc:docMk/>
            <pc:sldMk cId="649209413" sldId="786"/>
            <ac:spMk id="5" creationId="{D9C8B420-7FA2-CB19-1BE3-EB9BEF917C3B}"/>
          </ac:spMkLst>
        </pc:spChg>
        <pc:spChg chg="add mod">
          <ac:chgData name="Yoel Kortick" userId="167978f5-7f40-4909-85d5-d4149554ad4e" providerId="ADAL" clId="{17D78392-7091-4238-8278-2F3BDFF78295}" dt="2024-06-26T10:03:30.719" v="7214" actId="1076"/>
          <ac:spMkLst>
            <pc:docMk/>
            <pc:sldMk cId="649209413" sldId="786"/>
            <ac:spMk id="8" creationId="{D86E3D33-A968-7849-7B16-9564CE99F4B6}"/>
          </ac:spMkLst>
        </pc:spChg>
        <pc:spChg chg="mod">
          <ac:chgData name="Yoel Kortick" userId="167978f5-7f40-4909-85d5-d4149554ad4e" providerId="ADAL" clId="{17D78392-7091-4238-8278-2F3BDFF78295}" dt="2024-06-27T04:16:21.462" v="13073"/>
          <ac:spMkLst>
            <pc:docMk/>
            <pc:sldMk cId="649209413" sldId="786"/>
            <ac:spMk id="11" creationId="{1ACE3884-5DD3-4F86-13C6-FF34F1D35C8C}"/>
          </ac:spMkLst>
        </pc:spChg>
        <pc:picChg chg="add del mod">
          <ac:chgData name="Yoel Kortick" userId="167978f5-7f40-4909-85d5-d4149554ad4e" providerId="ADAL" clId="{17D78392-7091-4238-8278-2F3BDFF78295}" dt="2024-06-26T10:02:42.225" v="7204" actId="478"/>
          <ac:picMkLst>
            <pc:docMk/>
            <pc:sldMk cId="649209413" sldId="786"/>
            <ac:picMk id="3" creationId="{14C6F8DF-B7B4-F9A7-8E9F-7E379A9B04B8}"/>
          </ac:picMkLst>
        </pc:picChg>
        <pc:picChg chg="add mod ord">
          <ac:chgData name="Yoel Kortick" userId="167978f5-7f40-4909-85d5-d4149554ad4e" providerId="ADAL" clId="{17D78392-7091-4238-8278-2F3BDFF78295}" dt="2024-06-26T10:03:04.656" v="7209" actId="208"/>
          <ac:picMkLst>
            <pc:docMk/>
            <pc:sldMk cId="649209413" sldId="786"/>
            <ac:picMk id="6" creationId="{7D3E0350-879C-6BE4-11C2-4BB3D3D1A357}"/>
          </ac:picMkLst>
        </pc:picChg>
        <pc:picChg chg="del">
          <ac:chgData name="Yoel Kortick" userId="167978f5-7f40-4909-85d5-d4149554ad4e" providerId="ADAL" clId="{17D78392-7091-4238-8278-2F3BDFF78295}" dt="2024-06-26T10:02:36.917" v="7188" actId="478"/>
          <ac:picMkLst>
            <pc:docMk/>
            <pc:sldMk cId="649209413" sldId="786"/>
            <ac:picMk id="7" creationId="{CDEF0BE2-975F-BB7A-1C06-9C30B6BFB99A}"/>
          </ac:picMkLst>
        </pc:picChg>
        <pc:cxnChg chg="add">
          <ac:chgData name="Yoel Kortick" userId="167978f5-7f40-4909-85d5-d4149554ad4e" providerId="ADAL" clId="{17D78392-7091-4238-8278-2F3BDFF78295}" dt="2024-06-26T10:03:37.322" v="7215" actId="11529"/>
          <ac:cxnSpMkLst>
            <pc:docMk/>
            <pc:sldMk cId="649209413" sldId="786"/>
            <ac:cxnSpMk id="13" creationId="{9ED3083F-A06D-FA8E-AAEF-04C413664A33}"/>
          </ac:cxnSpMkLst>
        </pc:cxnChg>
      </pc:sldChg>
      <pc:sldChg chg="addSp delSp modSp add mod">
        <pc:chgData name="Yoel Kortick" userId="167978f5-7f40-4909-85d5-d4149554ad4e" providerId="ADAL" clId="{17D78392-7091-4238-8278-2F3BDFF78295}" dt="2024-06-26T10:08:23.687" v="7400" actId="20577"/>
        <pc:sldMkLst>
          <pc:docMk/>
          <pc:sldMk cId="1899294199" sldId="787"/>
        </pc:sldMkLst>
        <pc:spChg chg="add mod">
          <ac:chgData name="Yoel Kortick" userId="167978f5-7f40-4909-85d5-d4149554ad4e" providerId="ADAL" clId="{17D78392-7091-4238-8278-2F3BDFF78295}" dt="2024-06-26T10:06:45.753" v="7367" actId="14100"/>
          <ac:spMkLst>
            <pc:docMk/>
            <pc:sldMk cId="1899294199" sldId="787"/>
            <ac:spMk id="6" creationId="{8D39AC1C-4AB6-1225-4897-61A132D8F3B8}"/>
          </ac:spMkLst>
        </pc:spChg>
        <pc:spChg chg="add">
          <ac:chgData name="Yoel Kortick" userId="167978f5-7f40-4909-85d5-d4149554ad4e" providerId="ADAL" clId="{17D78392-7091-4238-8278-2F3BDFF78295}" dt="2024-06-26T10:06:51.049" v="7368" actId="11529"/>
          <ac:spMkLst>
            <pc:docMk/>
            <pc:sldMk cId="1899294199" sldId="787"/>
            <ac:spMk id="7" creationId="{73EC63FB-2BA2-A211-23EB-C8446FB9F9E7}"/>
          </ac:spMkLst>
        </pc:spChg>
        <pc:spChg chg="mod">
          <ac:chgData name="Yoel Kortick" userId="167978f5-7f40-4909-85d5-d4149554ad4e" providerId="ADAL" clId="{17D78392-7091-4238-8278-2F3BDFF78295}" dt="2024-06-26T10:08:23.687" v="7400" actId="20577"/>
          <ac:spMkLst>
            <pc:docMk/>
            <pc:sldMk cId="1899294199" sldId="787"/>
            <ac:spMk id="11" creationId="{1ACE3884-5DD3-4F86-13C6-FF34F1D35C8C}"/>
          </ac:spMkLst>
        </pc:spChg>
        <pc:picChg chg="add del">
          <ac:chgData name="Yoel Kortick" userId="167978f5-7f40-4909-85d5-d4149554ad4e" providerId="ADAL" clId="{17D78392-7091-4238-8278-2F3BDFF78295}" dt="2024-06-26T10:06:27.804" v="7363" actId="478"/>
          <ac:picMkLst>
            <pc:docMk/>
            <pc:sldMk cId="1899294199" sldId="787"/>
            <ac:picMk id="3" creationId="{4F52DDF0-689A-E642-AF03-4BEF49B366AD}"/>
          </ac:picMkLst>
        </pc:picChg>
        <pc:picChg chg="add mod ord">
          <ac:chgData name="Yoel Kortick" userId="167978f5-7f40-4909-85d5-d4149554ad4e" providerId="ADAL" clId="{17D78392-7091-4238-8278-2F3BDFF78295}" dt="2024-06-26T10:06:53.579" v="7369" actId="208"/>
          <ac:picMkLst>
            <pc:docMk/>
            <pc:sldMk cId="1899294199" sldId="787"/>
            <ac:picMk id="5" creationId="{77CBAFE7-FB6F-9722-D05A-7E7D9B5CF8D8}"/>
          </ac:picMkLst>
        </pc:picChg>
      </pc:sldChg>
      <pc:sldChg chg="addSp delSp modSp add mod">
        <pc:chgData name="Yoel Kortick" userId="167978f5-7f40-4909-85d5-d4149554ad4e" providerId="ADAL" clId="{17D78392-7091-4238-8278-2F3BDFF78295}" dt="2024-06-26T10:08:15.404" v="7394" actId="20577"/>
        <pc:sldMkLst>
          <pc:docMk/>
          <pc:sldMk cId="718108675" sldId="788"/>
        </pc:sldMkLst>
        <pc:spChg chg="mod">
          <ac:chgData name="Yoel Kortick" userId="167978f5-7f40-4909-85d5-d4149554ad4e" providerId="ADAL" clId="{17D78392-7091-4238-8278-2F3BDFF78295}" dt="2024-06-26T10:08:15.404" v="7394" actId="20577"/>
          <ac:spMkLst>
            <pc:docMk/>
            <pc:sldMk cId="718108675" sldId="788"/>
            <ac:spMk id="11" creationId="{1ACE3884-5DD3-4F86-13C6-FF34F1D35C8C}"/>
          </ac:spMkLst>
        </pc:spChg>
        <pc:picChg chg="add del ord">
          <ac:chgData name="Yoel Kortick" userId="167978f5-7f40-4909-85d5-d4149554ad4e" providerId="ADAL" clId="{17D78392-7091-4238-8278-2F3BDFF78295}" dt="2024-06-26T10:07:43.082" v="7378" actId="478"/>
          <ac:picMkLst>
            <pc:docMk/>
            <pc:sldMk cId="718108675" sldId="788"/>
            <ac:picMk id="3" creationId="{ED392C3E-2FB1-12D3-408E-D02587DD3915}"/>
          </ac:picMkLst>
        </pc:picChg>
        <pc:picChg chg="del">
          <ac:chgData name="Yoel Kortick" userId="167978f5-7f40-4909-85d5-d4149554ad4e" providerId="ADAL" clId="{17D78392-7091-4238-8278-2F3BDFF78295}" dt="2024-06-26T10:07:38.224" v="7375" actId="478"/>
          <ac:picMkLst>
            <pc:docMk/>
            <pc:sldMk cId="718108675" sldId="788"/>
            <ac:picMk id="5" creationId="{77CBAFE7-FB6F-9722-D05A-7E7D9B5CF8D8}"/>
          </ac:picMkLst>
        </pc:picChg>
        <pc:picChg chg="add ord">
          <ac:chgData name="Yoel Kortick" userId="167978f5-7f40-4909-85d5-d4149554ad4e" providerId="ADAL" clId="{17D78392-7091-4238-8278-2F3BDFF78295}" dt="2024-06-26T10:07:47.677" v="7380" actId="167"/>
          <ac:picMkLst>
            <pc:docMk/>
            <pc:sldMk cId="718108675" sldId="788"/>
            <ac:picMk id="8" creationId="{0DC0DA44-0436-E46D-115F-165DD29164B2}"/>
          </ac:picMkLst>
        </pc:picChg>
      </pc:sldChg>
      <pc:sldChg chg="addSp delSp modSp add mod">
        <pc:chgData name="Yoel Kortick" userId="167978f5-7f40-4909-85d5-d4149554ad4e" providerId="ADAL" clId="{17D78392-7091-4238-8278-2F3BDFF78295}" dt="2024-06-27T04:16:21.462" v="13073"/>
        <pc:sldMkLst>
          <pc:docMk/>
          <pc:sldMk cId="4046549890" sldId="789"/>
        </pc:sldMkLst>
        <pc:spChg chg="mod">
          <ac:chgData name="Yoel Kortick" userId="167978f5-7f40-4909-85d5-d4149554ad4e" providerId="ADAL" clId="{17D78392-7091-4238-8278-2F3BDFF78295}" dt="2024-06-26T10:25:14.124" v="7509" actId="1076"/>
          <ac:spMkLst>
            <pc:docMk/>
            <pc:sldMk cId="4046549890" sldId="789"/>
            <ac:spMk id="5" creationId="{D9C8B420-7FA2-CB19-1BE3-EB9BEF917C3B}"/>
          </ac:spMkLst>
        </pc:spChg>
        <pc:spChg chg="del">
          <ac:chgData name="Yoel Kortick" userId="167978f5-7f40-4909-85d5-d4149554ad4e" providerId="ADAL" clId="{17D78392-7091-4238-8278-2F3BDFF78295}" dt="2024-06-26T10:23:47.768" v="7476" actId="478"/>
          <ac:spMkLst>
            <pc:docMk/>
            <pc:sldMk cId="4046549890" sldId="789"/>
            <ac:spMk id="8" creationId="{D86E3D33-A968-7849-7B16-9564CE99F4B6}"/>
          </ac:spMkLst>
        </pc:spChg>
        <pc:spChg chg="mod">
          <ac:chgData name="Yoel Kortick" userId="167978f5-7f40-4909-85d5-d4149554ad4e" providerId="ADAL" clId="{17D78392-7091-4238-8278-2F3BDFF78295}" dt="2024-06-27T04:16:21.462" v="13073"/>
          <ac:spMkLst>
            <pc:docMk/>
            <pc:sldMk cId="4046549890" sldId="789"/>
            <ac:spMk id="11" creationId="{1ACE3884-5DD3-4F86-13C6-FF34F1D35C8C}"/>
          </ac:spMkLst>
        </pc:spChg>
        <pc:spChg chg="add">
          <ac:chgData name="Yoel Kortick" userId="167978f5-7f40-4909-85d5-d4149554ad4e" providerId="ADAL" clId="{17D78392-7091-4238-8278-2F3BDFF78295}" dt="2024-06-26T10:24:27.812" v="7504" actId="11529"/>
          <ac:spMkLst>
            <pc:docMk/>
            <pc:sldMk cId="4046549890" sldId="789"/>
            <ac:spMk id="12" creationId="{2F616799-6559-7D52-83C5-9730D8A93303}"/>
          </ac:spMkLst>
        </pc:spChg>
        <pc:spChg chg="add">
          <ac:chgData name="Yoel Kortick" userId="167978f5-7f40-4909-85d5-d4149554ad4e" providerId="ADAL" clId="{17D78392-7091-4238-8278-2F3BDFF78295}" dt="2024-06-26T10:24:32.570" v="7505" actId="11529"/>
          <ac:spMkLst>
            <pc:docMk/>
            <pc:sldMk cId="4046549890" sldId="789"/>
            <ac:spMk id="14" creationId="{52BA1A53-9627-33A7-4932-4918E3FCEE5D}"/>
          </ac:spMkLst>
        </pc:spChg>
        <pc:spChg chg="add mod">
          <ac:chgData name="Yoel Kortick" userId="167978f5-7f40-4909-85d5-d4149554ad4e" providerId="ADAL" clId="{17D78392-7091-4238-8278-2F3BDFF78295}" dt="2024-06-26T10:26:25.047" v="7571" actId="1035"/>
          <ac:spMkLst>
            <pc:docMk/>
            <pc:sldMk cId="4046549890" sldId="789"/>
            <ac:spMk id="15" creationId="{EF820E3A-6FB5-2765-0724-582E6E6036E9}"/>
          </ac:spMkLst>
        </pc:spChg>
        <pc:picChg chg="add del">
          <ac:chgData name="Yoel Kortick" userId="167978f5-7f40-4909-85d5-d4149554ad4e" providerId="ADAL" clId="{17D78392-7091-4238-8278-2F3BDFF78295}" dt="2024-06-26T10:23:17.564" v="7431" actId="22"/>
          <ac:picMkLst>
            <pc:docMk/>
            <pc:sldMk cId="4046549890" sldId="789"/>
            <ac:picMk id="3" creationId="{97449D2A-F7B1-1BC0-FD50-71DB05CF4ABA}"/>
          </ac:picMkLst>
        </pc:picChg>
        <pc:picChg chg="del">
          <ac:chgData name="Yoel Kortick" userId="167978f5-7f40-4909-85d5-d4149554ad4e" providerId="ADAL" clId="{17D78392-7091-4238-8278-2F3BDFF78295}" dt="2024-06-26T10:23:15.806" v="7429" actId="478"/>
          <ac:picMkLst>
            <pc:docMk/>
            <pc:sldMk cId="4046549890" sldId="789"/>
            <ac:picMk id="6" creationId="{7D3E0350-879C-6BE4-11C2-4BB3D3D1A357}"/>
          </ac:picMkLst>
        </pc:picChg>
        <pc:picChg chg="add mod ord">
          <ac:chgData name="Yoel Kortick" userId="167978f5-7f40-4909-85d5-d4149554ad4e" providerId="ADAL" clId="{17D78392-7091-4238-8278-2F3BDFF78295}" dt="2024-06-26T10:25:09.677" v="7508" actId="167"/>
          <ac:picMkLst>
            <pc:docMk/>
            <pc:sldMk cId="4046549890" sldId="789"/>
            <ac:picMk id="7" creationId="{D7BAED39-CE06-FD34-D05A-5D51E7B5AF2B}"/>
          </ac:picMkLst>
        </pc:picChg>
        <pc:cxnChg chg="del mod">
          <ac:chgData name="Yoel Kortick" userId="167978f5-7f40-4909-85d5-d4149554ad4e" providerId="ADAL" clId="{17D78392-7091-4238-8278-2F3BDFF78295}" dt="2024-06-26T10:23:48.421" v="7477" actId="478"/>
          <ac:cxnSpMkLst>
            <pc:docMk/>
            <pc:sldMk cId="4046549890" sldId="789"/>
            <ac:cxnSpMk id="13" creationId="{9ED3083F-A06D-FA8E-AAEF-04C413664A33}"/>
          </ac:cxnSpMkLst>
        </pc:cxnChg>
      </pc:sldChg>
      <pc:sldChg chg="addSp delSp modSp add mod">
        <pc:chgData name="Yoel Kortick" userId="167978f5-7f40-4909-85d5-d4149554ad4e" providerId="ADAL" clId="{17D78392-7091-4238-8278-2F3BDFF78295}" dt="2024-06-26T10:30:24.222" v="7719" actId="208"/>
        <pc:sldMkLst>
          <pc:docMk/>
          <pc:sldMk cId="4156085395" sldId="790"/>
        </pc:sldMkLst>
        <pc:spChg chg="add mod">
          <ac:chgData name="Yoel Kortick" userId="167978f5-7f40-4909-85d5-d4149554ad4e" providerId="ADAL" clId="{17D78392-7091-4238-8278-2F3BDFF78295}" dt="2024-06-26T10:30:22.465" v="7718" actId="1076"/>
          <ac:spMkLst>
            <pc:docMk/>
            <pc:sldMk cId="4156085395" sldId="790"/>
            <ac:spMk id="4" creationId="{019373F9-90E6-FC8F-1763-6E98874579A1}"/>
          </ac:spMkLst>
        </pc:spChg>
        <pc:spChg chg="del">
          <ac:chgData name="Yoel Kortick" userId="167978f5-7f40-4909-85d5-d4149554ad4e" providerId="ADAL" clId="{17D78392-7091-4238-8278-2F3BDFF78295}" dt="2024-06-26T10:25:31.496" v="7562" actId="478"/>
          <ac:spMkLst>
            <pc:docMk/>
            <pc:sldMk cId="4156085395" sldId="790"/>
            <ac:spMk id="5" creationId="{D9C8B420-7FA2-CB19-1BE3-EB9BEF917C3B}"/>
          </ac:spMkLst>
        </pc:spChg>
        <pc:spChg chg="mod">
          <ac:chgData name="Yoel Kortick" userId="167978f5-7f40-4909-85d5-d4149554ad4e" providerId="ADAL" clId="{17D78392-7091-4238-8278-2F3BDFF78295}" dt="2024-06-26T10:25:38.267" v="7566" actId="33524"/>
          <ac:spMkLst>
            <pc:docMk/>
            <pc:sldMk cId="4156085395" sldId="790"/>
            <ac:spMk id="11" creationId="{1ACE3884-5DD3-4F86-13C6-FF34F1D35C8C}"/>
          </ac:spMkLst>
        </pc:spChg>
        <pc:spChg chg="del">
          <ac:chgData name="Yoel Kortick" userId="167978f5-7f40-4909-85d5-d4149554ad4e" providerId="ADAL" clId="{17D78392-7091-4238-8278-2F3BDFF78295}" dt="2024-06-26T10:25:31.496" v="7562" actId="478"/>
          <ac:spMkLst>
            <pc:docMk/>
            <pc:sldMk cId="4156085395" sldId="790"/>
            <ac:spMk id="12" creationId="{2F616799-6559-7D52-83C5-9730D8A93303}"/>
          </ac:spMkLst>
        </pc:spChg>
        <pc:spChg chg="del">
          <ac:chgData name="Yoel Kortick" userId="167978f5-7f40-4909-85d5-d4149554ad4e" providerId="ADAL" clId="{17D78392-7091-4238-8278-2F3BDFF78295}" dt="2024-06-26T10:25:31.496" v="7562" actId="478"/>
          <ac:spMkLst>
            <pc:docMk/>
            <pc:sldMk cId="4156085395" sldId="790"/>
            <ac:spMk id="14" creationId="{52BA1A53-9627-33A7-4932-4918E3FCEE5D}"/>
          </ac:spMkLst>
        </pc:spChg>
        <pc:picChg chg="add del mod">
          <ac:chgData name="Yoel Kortick" userId="167978f5-7f40-4909-85d5-d4149554ad4e" providerId="ADAL" clId="{17D78392-7091-4238-8278-2F3BDFF78295}" dt="2024-06-26T10:30:13.324" v="7713" actId="478"/>
          <ac:picMkLst>
            <pc:docMk/>
            <pc:sldMk cId="4156085395" sldId="790"/>
            <ac:picMk id="3" creationId="{9AD06F37-F643-74ED-9266-382EE56742DC}"/>
          </ac:picMkLst>
        </pc:picChg>
        <pc:picChg chg="del">
          <ac:chgData name="Yoel Kortick" userId="167978f5-7f40-4909-85d5-d4149554ad4e" providerId="ADAL" clId="{17D78392-7091-4238-8278-2F3BDFF78295}" dt="2024-06-26T10:25:06.113" v="7507" actId="478"/>
          <ac:picMkLst>
            <pc:docMk/>
            <pc:sldMk cId="4156085395" sldId="790"/>
            <ac:picMk id="7" creationId="{D7BAED39-CE06-FD34-D05A-5D51E7B5AF2B}"/>
          </ac:picMkLst>
        </pc:picChg>
        <pc:picChg chg="add mod ord">
          <ac:chgData name="Yoel Kortick" userId="167978f5-7f40-4909-85d5-d4149554ad4e" providerId="ADAL" clId="{17D78392-7091-4238-8278-2F3BDFF78295}" dt="2024-06-26T10:30:24.222" v="7719" actId="208"/>
          <ac:picMkLst>
            <pc:docMk/>
            <pc:sldMk cId="4156085395" sldId="790"/>
            <ac:picMk id="8" creationId="{A90D1FA0-A3C8-C322-928A-94B9597FCF14}"/>
          </ac:picMkLst>
        </pc:picChg>
      </pc:sldChg>
      <pc:sldChg chg="addSp delSp modSp add mod">
        <pc:chgData name="Yoel Kortick" userId="167978f5-7f40-4909-85d5-d4149554ad4e" providerId="ADAL" clId="{17D78392-7091-4238-8278-2F3BDFF78295}" dt="2024-06-26T10:36:24.029" v="7844" actId="11529"/>
        <pc:sldMkLst>
          <pc:docMk/>
          <pc:sldMk cId="1433489698" sldId="791"/>
        </pc:sldMkLst>
        <pc:spChg chg="del">
          <ac:chgData name="Yoel Kortick" userId="167978f5-7f40-4909-85d5-d4149554ad4e" providerId="ADAL" clId="{17D78392-7091-4238-8278-2F3BDFF78295}" dt="2024-06-26T10:34:53.796" v="7722" actId="478"/>
          <ac:spMkLst>
            <pc:docMk/>
            <pc:sldMk cId="1433489698" sldId="791"/>
            <ac:spMk id="4" creationId="{019373F9-90E6-FC8F-1763-6E98874579A1}"/>
          </ac:spMkLst>
        </pc:spChg>
        <pc:spChg chg="add">
          <ac:chgData name="Yoel Kortick" userId="167978f5-7f40-4909-85d5-d4149554ad4e" providerId="ADAL" clId="{17D78392-7091-4238-8278-2F3BDFF78295}" dt="2024-06-26T10:35:38.188" v="7751" actId="11529"/>
          <ac:spMkLst>
            <pc:docMk/>
            <pc:sldMk cId="1433489698" sldId="791"/>
            <ac:spMk id="8" creationId="{8AF07547-0D4E-88B2-467D-6F2FE74B968E}"/>
          </ac:spMkLst>
        </pc:spChg>
        <pc:spChg chg="mod">
          <ac:chgData name="Yoel Kortick" userId="167978f5-7f40-4909-85d5-d4149554ad4e" providerId="ADAL" clId="{17D78392-7091-4238-8278-2F3BDFF78295}" dt="2024-06-26T10:28:06.631" v="7712" actId="20577"/>
          <ac:spMkLst>
            <pc:docMk/>
            <pc:sldMk cId="1433489698" sldId="791"/>
            <ac:spMk id="11" creationId="{1ACE3884-5DD3-4F86-13C6-FF34F1D35C8C}"/>
          </ac:spMkLst>
        </pc:spChg>
        <pc:spChg chg="add mod">
          <ac:chgData name="Yoel Kortick" userId="167978f5-7f40-4909-85d5-d4149554ad4e" providerId="ADAL" clId="{17D78392-7091-4238-8278-2F3BDFF78295}" dt="2024-06-26T10:36:17.805" v="7843" actId="208"/>
          <ac:spMkLst>
            <pc:docMk/>
            <pc:sldMk cId="1433489698" sldId="791"/>
            <ac:spMk id="12" creationId="{18E26451-5F81-7016-6DD8-3D896F236F5F}"/>
          </ac:spMkLst>
        </pc:spChg>
        <pc:picChg chg="del">
          <ac:chgData name="Yoel Kortick" userId="167978f5-7f40-4909-85d5-d4149554ad4e" providerId="ADAL" clId="{17D78392-7091-4238-8278-2F3BDFF78295}" dt="2024-06-26T10:34:50.419" v="7720" actId="478"/>
          <ac:picMkLst>
            <pc:docMk/>
            <pc:sldMk cId="1433489698" sldId="791"/>
            <ac:picMk id="3" creationId="{9AD06F37-F643-74ED-9266-382EE56742DC}"/>
          </ac:picMkLst>
        </pc:picChg>
        <pc:picChg chg="add del mod">
          <ac:chgData name="Yoel Kortick" userId="167978f5-7f40-4909-85d5-d4149554ad4e" providerId="ADAL" clId="{17D78392-7091-4238-8278-2F3BDFF78295}" dt="2024-06-26T10:35:26.739" v="7738" actId="478"/>
          <ac:picMkLst>
            <pc:docMk/>
            <pc:sldMk cId="1433489698" sldId="791"/>
            <ac:picMk id="5" creationId="{EC8ADE9D-097B-3DD7-50A6-395FE10CF4BE}"/>
          </ac:picMkLst>
        </pc:picChg>
        <pc:picChg chg="add mod">
          <ac:chgData name="Yoel Kortick" userId="167978f5-7f40-4909-85d5-d4149554ad4e" providerId="ADAL" clId="{17D78392-7091-4238-8278-2F3BDFF78295}" dt="2024-06-26T10:35:30.721" v="7750" actId="208"/>
          <ac:picMkLst>
            <pc:docMk/>
            <pc:sldMk cId="1433489698" sldId="791"/>
            <ac:picMk id="7" creationId="{0DB4618E-AC25-CC53-DD18-3011CBC5706C}"/>
          </ac:picMkLst>
        </pc:picChg>
        <pc:cxnChg chg="add">
          <ac:chgData name="Yoel Kortick" userId="167978f5-7f40-4909-85d5-d4149554ad4e" providerId="ADAL" clId="{17D78392-7091-4238-8278-2F3BDFF78295}" dt="2024-06-26T10:36:24.029" v="7844" actId="11529"/>
          <ac:cxnSpMkLst>
            <pc:docMk/>
            <pc:sldMk cId="1433489698" sldId="791"/>
            <ac:cxnSpMk id="14" creationId="{D286B9FE-0B89-5D69-C098-22E8659A9696}"/>
          </ac:cxnSpMkLst>
        </pc:cxnChg>
      </pc:sldChg>
      <pc:sldChg chg="modSp add mod">
        <pc:chgData name="Yoel Kortick" userId="167978f5-7f40-4909-85d5-d4149554ad4e" providerId="ADAL" clId="{17D78392-7091-4238-8278-2F3BDFF78295}" dt="2024-06-27T04:16:21.462" v="13073"/>
        <pc:sldMkLst>
          <pc:docMk/>
          <pc:sldMk cId="2444540144" sldId="792"/>
        </pc:sldMkLst>
        <pc:spChg chg="mod">
          <ac:chgData name="Yoel Kortick" userId="167978f5-7f40-4909-85d5-d4149554ad4e" providerId="ADAL" clId="{17D78392-7091-4238-8278-2F3BDFF78295}" dt="2024-06-27T04:16:21.462" v="13073"/>
          <ac:spMkLst>
            <pc:docMk/>
            <pc:sldMk cId="2444540144" sldId="792"/>
            <ac:spMk id="11" creationId="{1ACE3884-5DD3-4F86-13C6-FF34F1D35C8C}"/>
          </ac:spMkLst>
        </pc:spChg>
      </pc:sldChg>
      <pc:sldChg chg="addSp delSp modSp add del mod">
        <pc:chgData name="Yoel Kortick" userId="167978f5-7f40-4909-85d5-d4149554ad4e" providerId="ADAL" clId="{17D78392-7091-4238-8278-2F3BDFF78295}" dt="2024-06-26T10:40:45.405" v="7913" actId="47"/>
        <pc:sldMkLst>
          <pc:docMk/>
          <pc:sldMk cId="3934919154" sldId="792"/>
        </pc:sldMkLst>
        <pc:spChg chg="add mod">
          <ac:chgData name="Yoel Kortick" userId="167978f5-7f40-4909-85d5-d4149554ad4e" providerId="ADAL" clId="{17D78392-7091-4238-8278-2F3BDFF78295}" dt="2024-06-26T10:38:07.852" v="7907" actId="14100"/>
          <ac:spMkLst>
            <pc:docMk/>
            <pc:sldMk cId="3934919154" sldId="792"/>
            <ac:spMk id="4" creationId="{1D520BC1-16E3-1454-E43C-5EEC63986B5B}"/>
          </ac:spMkLst>
        </pc:spChg>
        <pc:spChg chg="add mod">
          <ac:chgData name="Yoel Kortick" userId="167978f5-7f40-4909-85d5-d4149554ad4e" providerId="ADAL" clId="{17D78392-7091-4238-8278-2F3BDFF78295}" dt="2024-06-26T10:38:13.311" v="7909" actId="14100"/>
          <ac:spMkLst>
            <pc:docMk/>
            <pc:sldMk cId="3934919154" sldId="792"/>
            <ac:spMk id="5" creationId="{083C3CDD-1186-C548-83F6-E99661C41EA3}"/>
          </ac:spMkLst>
        </pc:spChg>
        <pc:spChg chg="mod">
          <ac:chgData name="Yoel Kortick" userId="167978f5-7f40-4909-85d5-d4149554ad4e" providerId="ADAL" clId="{17D78392-7091-4238-8278-2F3BDFF78295}" dt="2024-06-26T10:38:03.383" v="7905" actId="1076"/>
          <ac:spMkLst>
            <pc:docMk/>
            <pc:sldMk cId="3934919154" sldId="792"/>
            <ac:spMk id="8" creationId="{8AF07547-0D4E-88B2-467D-6F2FE74B968E}"/>
          </ac:spMkLst>
        </pc:spChg>
        <pc:spChg chg="mod">
          <ac:chgData name="Yoel Kortick" userId="167978f5-7f40-4909-85d5-d4149554ad4e" providerId="ADAL" clId="{17D78392-7091-4238-8278-2F3BDFF78295}" dt="2024-06-26T10:37:52.149" v="7886" actId="14100"/>
          <ac:spMkLst>
            <pc:docMk/>
            <pc:sldMk cId="3934919154" sldId="792"/>
            <ac:spMk id="11" creationId="{1ACE3884-5DD3-4F86-13C6-FF34F1D35C8C}"/>
          </ac:spMkLst>
        </pc:spChg>
        <pc:spChg chg="del">
          <ac:chgData name="Yoel Kortick" userId="167978f5-7f40-4909-85d5-d4149554ad4e" providerId="ADAL" clId="{17D78392-7091-4238-8278-2F3BDFF78295}" dt="2024-06-26T10:38:18.187" v="7912" actId="478"/>
          <ac:spMkLst>
            <pc:docMk/>
            <pc:sldMk cId="3934919154" sldId="792"/>
            <ac:spMk id="12" creationId="{18E26451-5F81-7016-6DD8-3D896F236F5F}"/>
          </ac:spMkLst>
        </pc:spChg>
        <pc:picChg chg="add mod ord">
          <ac:chgData name="Yoel Kortick" userId="167978f5-7f40-4909-85d5-d4149554ad4e" providerId="ADAL" clId="{17D78392-7091-4238-8278-2F3BDFF78295}" dt="2024-06-26T10:38:14.914" v="7910" actId="208"/>
          <ac:picMkLst>
            <pc:docMk/>
            <pc:sldMk cId="3934919154" sldId="792"/>
            <ac:picMk id="3" creationId="{E57AA923-CFFE-4CD0-F724-83BDCED27DBC}"/>
          </ac:picMkLst>
        </pc:picChg>
        <pc:picChg chg="del">
          <ac:chgData name="Yoel Kortick" userId="167978f5-7f40-4909-85d5-d4149554ad4e" providerId="ADAL" clId="{17D78392-7091-4238-8278-2F3BDFF78295}" dt="2024-06-26T10:37:53.782" v="7887" actId="478"/>
          <ac:picMkLst>
            <pc:docMk/>
            <pc:sldMk cId="3934919154" sldId="792"/>
            <ac:picMk id="7" creationId="{0DB4618E-AC25-CC53-DD18-3011CBC5706C}"/>
          </ac:picMkLst>
        </pc:picChg>
        <pc:cxnChg chg="del">
          <ac:chgData name="Yoel Kortick" userId="167978f5-7f40-4909-85d5-d4149554ad4e" providerId="ADAL" clId="{17D78392-7091-4238-8278-2F3BDFF78295}" dt="2024-06-26T10:38:16.947" v="7911" actId="478"/>
          <ac:cxnSpMkLst>
            <pc:docMk/>
            <pc:sldMk cId="3934919154" sldId="792"/>
            <ac:cxnSpMk id="14" creationId="{D286B9FE-0B89-5D69-C098-22E8659A9696}"/>
          </ac:cxnSpMkLst>
        </pc:cxnChg>
      </pc:sldChg>
      <pc:sldChg chg="modSp add mod">
        <pc:chgData name="Yoel Kortick" userId="167978f5-7f40-4909-85d5-d4149554ad4e" providerId="ADAL" clId="{17D78392-7091-4238-8278-2F3BDFF78295}" dt="2024-06-27T04:16:21.462" v="13073"/>
        <pc:sldMkLst>
          <pc:docMk/>
          <pc:sldMk cId="32635942" sldId="793"/>
        </pc:sldMkLst>
        <pc:spChg chg="mod">
          <ac:chgData name="Yoel Kortick" userId="167978f5-7f40-4909-85d5-d4149554ad4e" providerId="ADAL" clId="{17D78392-7091-4238-8278-2F3BDFF78295}" dt="2024-06-27T04:16:21.462" v="13073"/>
          <ac:spMkLst>
            <pc:docMk/>
            <pc:sldMk cId="32635942" sldId="793"/>
            <ac:spMk id="11" creationId="{1ACE3884-5DD3-4F86-13C6-FF34F1D35C8C}"/>
          </ac:spMkLst>
        </pc:spChg>
      </pc:sldChg>
      <pc:sldChg chg="modSp add mod">
        <pc:chgData name="Yoel Kortick" userId="167978f5-7f40-4909-85d5-d4149554ad4e" providerId="ADAL" clId="{17D78392-7091-4238-8278-2F3BDFF78295}" dt="2024-06-27T04:11:19.015" v="13021" actId="404"/>
        <pc:sldMkLst>
          <pc:docMk/>
          <pc:sldMk cId="434965610" sldId="794"/>
        </pc:sldMkLst>
        <pc:spChg chg="mod">
          <ac:chgData name="Yoel Kortick" userId="167978f5-7f40-4909-85d5-d4149554ad4e" providerId="ADAL" clId="{17D78392-7091-4238-8278-2F3BDFF78295}" dt="2024-06-27T04:11:19.015" v="13021" actId="404"/>
          <ac:spMkLst>
            <pc:docMk/>
            <pc:sldMk cId="434965610" sldId="794"/>
            <ac:spMk id="13" creationId="{F4F9CE6C-EB7E-DBFE-C77E-B97A93A03817}"/>
          </ac:spMkLst>
        </pc:spChg>
      </pc:sldChg>
      <pc:sldChg chg="addSp delSp modSp add mod">
        <pc:chgData name="Yoel Kortick" userId="167978f5-7f40-4909-85d5-d4149554ad4e" providerId="ADAL" clId="{17D78392-7091-4238-8278-2F3BDFF78295}" dt="2024-06-27T04:16:21.462" v="13073"/>
        <pc:sldMkLst>
          <pc:docMk/>
          <pc:sldMk cId="3879587633" sldId="795"/>
        </pc:sldMkLst>
        <pc:spChg chg="del">
          <ac:chgData name="Yoel Kortick" userId="167978f5-7f40-4909-85d5-d4149554ad4e" providerId="ADAL" clId="{17D78392-7091-4238-8278-2F3BDFF78295}" dt="2024-06-26T13:16:31.259" v="8378" actId="478"/>
          <ac:spMkLst>
            <pc:docMk/>
            <pc:sldMk cId="3879587633" sldId="795"/>
            <ac:spMk id="5" creationId="{5BDC558D-BE80-E242-0CC0-36D1E61F43B2}"/>
          </ac:spMkLst>
        </pc:spChg>
        <pc:spChg chg="add mod">
          <ac:chgData name="Yoel Kortick" userId="167978f5-7f40-4909-85d5-d4149554ad4e" providerId="ADAL" clId="{17D78392-7091-4238-8278-2F3BDFF78295}" dt="2024-06-26T13:20:23.270" v="8478" actId="1036"/>
          <ac:spMkLst>
            <pc:docMk/>
            <pc:sldMk cId="3879587633" sldId="795"/>
            <ac:spMk id="6" creationId="{A59B577A-B35E-C8E8-BA5F-5A5EC9A39E72}"/>
          </ac:spMkLst>
        </pc:spChg>
        <pc:spChg chg="add">
          <ac:chgData name="Yoel Kortick" userId="167978f5-7f40-4909-85d5-d4149554ad4e" providerId="ADAL" clId="{17D78392-7091-4238-8278-2F3BDFF78295}" dt="2024-06-26T13:20:33.271" v="8479" actId="11529"/>
          <ac:spMkLst>
            <pc:docMk/>
            <pc:sldMk cId="3879587633" sldId="795"/>
            <ac:spMk id="7" creationId="{9B7AE74D-28B9-8EC7-9C70-57357A848ACA}"/>
          </ac:spMkLst>
        </pc:spChg>
        <pc:spChg chg="mod">
          <ac:chgData name="Yoel Kortick" userId="167978f5-7f40-4909-85d5-d4149554ad4e" providerId="ADAL" clId="{17D78392-7091-4238-8278-2F3BDFF78295}" dt="2024-06-27T02:08:12.951" v="12900"/>
          <ac:spMkLst>
            <pc:docMk/>
            <pc:sldMk cId="3879587633" sldId="795"/>
            <ac:spMk id="10" creationId="{4C5297D4-1A90-BA7E-1EA2-3486955EA032}"/>
          </ac:spMkLst>
        </pc:spChg>
        <pc:spChg chg="mod">
          <ac:chgData name="Yoel Kortick" userId="167978f5-7f40-4909-85d5-d4149554ad4e" providerId="ADAL" clId="{17D78392-7091-4238-8278-2F3BDFF78295}" dt="2024-06-27T04:16:21.462" v="13073"/>
          <ac:spMkLst>
            <pc:docMk/>
            <pc:sldMk cId="3879587633" sldId="795"/>
            <ac:spMk id="11" creationId="{1ACE3884-5DD3-4F86-13C6-FF34F1D35C8C}"/>
          </ac:spMkLst>
        </pc:spChg>
        <pc:picChg chg="del">
          <ac:chgData name="Yoel Kortick" userId="167978f5-7f40-4909-85d5-d4149554ad4e" providerId="ADAL" clId="{17D78392-7091-4238-8278-2F3BDFF78295}" dt="2024-06-26T13:16:31.259" v="8378" actId="478"/>
          <ac:picMkLst>
            <pc:docMk/>
            <pc:sldMk cId="3879587633" sldId="795"/>
            <ac:picMk id="3" creationId="{67275478-5185-4274-4419-CD4E5B4042F0}"/>
          </ac:picMkLst>
        </pc:picChg>
        <pc:picChg chg="add mod">
          <ac:chgData name="Yoel Kortick" userId="167978f5-7f40-4909-85d5-d4149554ad4e" providerId="ADAL" clId="{17D78392-7091-4238-8278-2F3BDFF78295}" dt="2024-06-26T13:20:13.689" v="8473" actId="208"/>
          <ac:picMkLst>
            <pc:docMk/>
            <pc:sldMk cId="3879587633" sldId="795"/>
            <ac:picMk id="4" creationId="{7D43356C-6752-45CE-3FBA-F43BFA591F19}"/>
          </ac:picMkLst>
        </pc:picChg>
      </pc:sldChg>
      <pc:sldChg chg="addSp delSp modSp add mod">
        <pc:chgData name="Yoel Kortick" userId="167978f5-7f40-4909-85d5-d4149554ad4e" providerId="ADAL" clId="{17D78392-7091-4238-8278-2F3BDFF78295}" dt="2024-06-27T04:16:21.462" v="13073"/>
        <pc:sldMkLst>
          <pc:docMk/>
          <pc:sldMk cId="938100498" sldId="796"/>
        </pc:sldMkLst>
        <pc:spChg chg="del">
          <ac:chgData name="Yoel Kortick" userId="167978f5-7f40-4909-85d5-d4149554ad4e" providerId="ADAL" clId="{17D78392-7091-4238-8278-2F3BDFF78295}" dt="2024-06-26T13:22:05.149" v="8570" actId="478"/>
          <ac:spMkLst>
            <pc:docMk/>
            <pc:sldMk cId="938100498" sldId="796"/>
            <ac:spMk id="6" creationId="{A59B577A-B35E-C8E8-BA5F-5A5EC9A39E72}"/>
          </ac:spMkLst>
        </pc:spChg>
        <pc:spChg chg="mod">
          <ac:chgData name="Yoel Kortick" userId="167978f5-7f40-4909-85d5-d4149554ad4e" providerId="ADAL" clId="{17D78392-7091-4238-8278-2F3BDFF78295}" dt="2024-06-26T13:22:00.619" v="8568" actId="1036"/>
          <ac:spMkLst>
            <pc:docMk/>
            <pc:sldMk cId="938100498" sldId="796"/>
            <ac:spMk id="7" creationId="{9B7AE74D-28B9-8EC7-9C70-57357A848ACA}"/>
          </ac:spMkLst>
        </pc:spChg>
        <pc:spChg chg="mod">
          <ac:chgData name="Yoel Kortick" userId="167978f5-7f40-4909-85d5-d4149554ad4e" providerId="ADAL" clId="{17D78392-7091-4238-8278-2F3BDFF78295}" dt="2024-06-27T02:08:12.951" v="12900"/>
          <ac:spMkLst>
            <pc:docMk/>
            <pc:sldMk cId="938100498" sldId="796"/>
            <ac:spMk id="10" creationId="{4C5297D4-1A90-BA7E-1EA2-3486955EA032}"/>
          </ac:spMkLst>
        </pc:spChg>
        <pc:spChg chg="mod">
          <ac:chgData name="Yoel Kortick" userId="167978f5-7f40-4909-85d5-d4149554ad4e" providerId="ADAL" clId="{17D78392-7091-4238-8278-2F3BDFF78295}" dt="2024-06-27T04:16:21.462" v="13073"/>
          <ac:spMkLst>
            <pc:docMk/>
            <pc:sldMk cId="938100498" sldId="796"/>
            <ac:spMk id="11" creationId="{1ACE3884-5DD3-4F86-13C6-FF34F1D35C8C}"/>
          </ac:spMkLst>
        </pc:spChg>
        <pc:picChg chg="add mod ord">
          <ac:chgData name="Yoel Kortick" userId="167978f5-7f40-4909-85d5-d4149554ad4e" providerId="ADAL" clId="{17D78392-7091-4238-8278-2F3BDFF78295}" dt="2024-06-26T13:22:03.381" v="8569" actId="167"/>
          <ac:picMkLst>
            <pc:docMk/>
            <pc:sldMk cId="938100498" sldId="796"/>
            <ac:picMk id="3" creationId="{223B5200-C2BB-0355-1351-7BF28DAC92DC}"/>
          </ac:picMkLst>
        </pc:picChg>
        <pc:picChg chg="del">
          <ac:chgData name="Yoel Kortick" userId="167978f5-7f40-4909-85d5-d4149554ad4e" providerId="ADAL" clId="{17D78392-7091-4238-8278-2F3BDFF78295}" dt="2024-06-26T13:21:39.038" v="8557" actId="478"/>
          <ac:picMkLst>
            <pc:docMk/>
            <pc:sldMk cId="938100498" sldId="796"/>
            <ac:picMk id="4" creationId="{7D43356C-6752-45CE-3FBA-F43BFA591F19}"/>
          </ac:picMkLst>
        </pc:picChg>
      </pc:sldChg>
      <pc:sldChg chg="addSp delSp modSp add mod">
        <pc:chgData name="Yoel Kortick" userId="167978f5-7f40-4909-85d5-d4149554ad4e" providerId="ADAL" clId="{17D78392-7091-4238-8278-2F3BDFF78295}" dt="2024-06-27T04:16:21.462" v="13073"/>
        <pc:sldMkLst>
          <pc:docMk/>
          <pc:sldMk cId="2313022764" sldId="797"/>
        </pc:sldMkLst>
        <pc:spChg chg="add mod">
          <ac:chgData name="Yoel Kortick" userId="167978f5-7f40-4909-85d5-d4149554ad4e" providerId="ADAL" clId="{17D78392-7091-4238-8278-2F3BDFF78295}" dt="2024-06-26T13:33:47.271" v="9235" actId="1076"/>
          <ac:spMkLst>
            <pc:docMk/>
            <pc:sldMk cId="2313022764" sldId="797"/>
            <ac:spMk id="5" creationId="{4A980A1E-91F0-0488-9687-694168A54B10}"/>
          </ac:spMkLst>
        </pc:spChg>
        <pc:spChg chg="add mod">
          <ac:chgData name="Yoel Kortick" userId="167978f5-7f40-4909-85d5-d4149554ad4e" providerId="ADAL" clId="{17D78392-7091-4238-8278-2F3BDFF78295}" dt="2024-06-26T13:33:53.459" v="9237" actId="14100"/>
          <ac:spMkLst>
            <pc:docMk/>
            <pc:sldMk cId="2313022764" sldId="797"/>
            <ac:spMk id="6" creationId="{282A5A73-EE84-C3A9-6461-31EA884E1877}"/>
          </ac:spMkLst>
        </pc:spChg>
        <pc:spChg chg="del">
          <ac:chgData name="Yoel Kortick" userId="167978f5-7f40-4909-85d5-d4149554ad4e" providerId="ADAL" clId="{17D78392-7091-4238-8278-2F3BDFF78295}" dt="2024-06-26T13:25:01.496" v="8840" actId="478"/>
          <ac:spMkLst>
            <pc:docMk/>
            <pc:sldMk cId="2313022764" sldId="797"/>
            <ac:spMk id="7" creationId="{9B7AE74D-28B9-8EC7-9C70-57357A848ACA}"/>
          </ac:spMkLst>
        </pc:spChg>
        <pc:spChg chg="add del mod">
          <ac:chgData name="Yoel Kortick" userId="167978f5-7f40-4909-85d5-d4149554ad4e" providerId="ADAL" clId="{17D78392-7091-4238-8278-2F3BDFF78295}" dt="2024-06-26T13:34:13.223" v="9241" actId="478"/>
          <ac:spMkLst>
            <pc:docMk/>
            <pc:sldMk cId="2313022764" sldId="797"/>
            <ac:spMk id="8" creationId="{1D9CC0BF-348B-55B7-B66C-F151DB09A051}"/>
          </ac:spMkLst>
        </pc:spChg>
        <pc:spChg chg="mod">
          <ac:chgData name="Yoel Kortick" userId="167978f5-7f40-4909-85d5-d4149554ad4e" providerId="ADAL" clId="{17D78392-7091-4238-8278-2F3BDFF78295}" dt="2024-06-27T02:08:12.951" v="12900"/>
          <ac:spMkLst>
            <pc:docMk/>
            <pc:sldMk cId="2313022764" sldId="797"/>
            <ac:spMk id="10" creationId="{4C5297D4-1A90-BA7E-1EA2-3486955EA032}"/>
          </ac:spMkLst>
        </pc:spChg>
        <pc:spChg chg="mod">
          <ac:chgData name="Yoel Kortick" userId="167978f5-7f40-4909-85d5-d4149554ad4e" providerId="ADAL" clId="{17D78392-7091-4238-8278-2F3BDFF78295}" dt="2024-06-27T04:16:21.462" v="13073"/>
          <ac:spMkLst>
            <pc:docMk/>
            <pc:sldMk cId="2313022764" sldId="797"/>
            <ac:spMk id="11" creationId="{1ACE3884-5DD3-4F86-13C6-FF34F1D35C8C}"/>
          </ac:spMkLst>
        </pc:spChg>
        <pc:spChg chg="add mod">
          <ac:chgData name="Yoel Kortick" userId="167978f5-7f40-4909-85d5-d4149554ad4e" providerId="ADAL" clId="{17D78392-7091-4238-8278-2F3BDFF78295}" dt="2024-06-27T04:16:21.462" v="13073"/>
          <ac:spMkLst>
            <pc:docMk/>
            <pc:sldMk cId="2313022764" sldId="797"/>
            <ac:spMk id="12" creationId="{AC4437AE-DF1E-33B4-025A-E81CA9EE9E49}"/>
          </ac:spMkLst>
        </pc:spChg>
        <pc:picChg chg="del">
          <ac:chgData name="Yoel Kortick" userId="167978f5-7f40-4909-85d5-d4149554ad4e" providerId="ADAL" clId="{17D78392-7091-4238-8278-2F3BDFF78295}" dt="2024-06-26T13:23:40.277" v="8731" actId="478"/>
          <ac:picMkLst>
            <pc:docMk/>
            <pc:sldMk cId="2313022764" sldId="797"/>
            <ac:picMk id="3" creationId="{223B5200-C2BB-0355-1351-7BF28DAC92DC}"/>
          </ac:picMkLst>
        </pc:picChg>
        <pc:picChg chg="add mod ord">
          <ac:chgData name="Yoel Kortick" userId="167978f5-7f40-4909-85d5-d4149554ad4e" providerId="ADAL" clId="{17D78392-7091-4238-8278-2F3BDFF78295}" dt="2024-06-26T13:33:44.038" v="9234" actId="1076"/>
          <ac:picMkLst>
            <pc:docMk/>
            <pc:sldMk cId="2313022764" sldId="797"/>
            <ac:picMk id="4" creationId="{5D83D20C-4B6A-8FA6-3169-5CC27A8515BE}"/>
          </ac:picMkLst>
        </pc:picChg>
        <pc:cxnChg chg="add">
          <ac:chgData name="Yoel Kortick" userId="167978f5-7f40-4909-85d5-d4149554ad4e" providerId="ADAL" clId="{17D78392-7091-4238-8278-2F3BDFF78295}" dt="2024-06-26T13:34:40.031" v="9250" actId="11529"/>
          <ac:cxnSpMkLst>
            <pc:docMk/>
            <pc:sldMk cId="2313022764" sldId="797"/>
            <ac:cxnSpMk id="14" creationId="{2AF6D24B-6FB8-AE60-150F-B546B94827FA}"/>
          </ac:cxnSpMkLst>
        </pc:cxnChg>
      </pc:sldChg>
      <pc:sldChg chg="addSp delSp modSp add mod">
        <pc:chgData name="Yoel Kortick" userId="167978f5-7f40-4909-85d5-d4149554ad4e" providerId="ADAL" clId="{17D78392-7091-4238-8278-2F3BDFF78295}" dt="2024-06-27T04:16:21.462" v="13073"/>
        <pc:sldMkLst>
          <pc:docMk/>
          <pc:sldMk cId="3490943010" sldId="798"/>
        </pc:sldMkLst>
        <pc:spChg chg="del">
          <ac:chgData name="Yoel Kortick" userId="167978f5-7f40-4909-85d5-d4149554ad4e" providerId="ADAL" clId="{17D78392-7091-4238-8278-2F3BDFF78295}" dt="2024-06-26T13:25:24.792" v="8848" actId="478"/>
          <ac:spMkLst>
            <pc:docMk/>
            <pc:sldMk cId="3490943010" sldId="798"/>
            <ac:spMk id="5" creationId="{4A980A1E-91F0-0488-9687-694168A54B10}"/>
          </ac:spMkLst>
        </pc:spChg>
        <pc:spChg chg="mod">
          <ac:chgData name="Yoel Kortick" userId="167978f5-7f40-4909-85d5-d4149554ad4e" providerId="ADAL" clId="{17D78392-7091-4238-8278-2F3BDFF78295}" dt="2024-06-26T13:25:19.188" v="8846" actId="1076"/>
          <ac:spMkLst>
            <pc:docMk/>
            <pc:sldMk cId="3490943010" sldId="798"/>
            <ac:spMk id="6" creationId="{282A5A73-EE84-C3A9-6461-31EA884E1877}"/>
          </ac:spMkLst>
        </pc:spChg>
        <pc:spChg chg="del">
          <ac:chgData name="Yoel Kortick" userId="167978f5-7f40-4909-85d5-d4149554ad4e" providerId="ADAL" clId="{17D78392-7091-4238-8278-2F3BDFF78295}" dt="2024-06-26T13:25:22.726" v="8847" actId="478"/>
          <ac:spMkLst>
            <pc:docMk/>
            <pc:sldMk cId="3490943010" sldId="798"/>
            <ac:spMk id="7" creationId="{9B7AE74D-28B9-8EC7-9C70-57357A848ACA}"/>
          </ac:spMkLst>
        </pc:spChg>
        <pc:spChg chg="mod">
          <ac:chgData name="Yoel Kortick" userId="167978f5-7f40-4909-85d5-d4149554ad4e" providerId="ADAL" clId="{17D78392-7091-4238-8278-2F3BDFF78295}" dt="2024-06-27T02:08:12.951" v="12900"/>
          <ac:spMkLst>
            <pc:docMk/>
            <pc:sldMk cId="3490943010" sldId="798"/>
            <ac:spMk id="10" creationId="{4C5297D4-1A90-BA7E-1EA2-3486955EA032}"/>
          </ac:spMkLst>
        </pc:spChg>
        <pc:spChg chg="mod">
          <ac:chgData name="Yoel Kortick" userId="167978f5-7f40-4909-85d5-d4149554ad4e" providerId="ADAL" clId="{17D78392-7091-4238-8278-2F3BDFF78295}" dt="2024-06-27T04:16:21.462" v="13073"/>
          <ac:spMkLst>
            <pc:docMk/>
            <pc:sldMk cId="3490943010" sldId="798"/>
            <ac:spMk id="11" creationId="{1ACE3884-5DD3-4F86-13C6-FF34F1D35C8C}"/>
          </ac:spMkLst>
        </pc:spChg>
        <pc:picChg chg="add mod ord">
          <ac:chgData name="Yoel Kortick" userId="167978f5-7f40-4909-85d5-d4149554ad4e" providerId="ADAL" clId="{17D78392-7091-4238-8278-2F3BDFF78295}" dt="2024-06-26T13:25:14.671" v="8845" actId="167"/>
          <ac:picMkLst>
            <pc:docMk/>
            <pc:sldMk cId="3490943010" sldId="798"/>
            <ac:picMk id="3" creationId="{56549B9F-B31A-C642-B11B-68715C593B9B}"/>
          </ac:picMkLst>
        </pc:picChg>
        <pc:picChg chg="del">
          <ac:chgData name="Yoel Kortick" userId="167978f5-7f40-4909-85d5-d4149554ad4e" providerId="ADAL" clId="{17D78392-7091-4238-8278-2F3BDFF78295}" dt="2024-06-26T13:24:52.027" v="8837" actId="478"/>
          <ac:picMkLst>
            <pc:docMk/>
            <pc:sldMk cId="3490943010" sldId="798"/>
            <ac:picMk id="4" creationId="{5D83D20C-4B6A-8FA6-3169-5CC27A8515BE}"/>
          </ac:picMkLst>
        </pc:picChg>
      </pc:sldChg>
      <pc:sldChg chg="addSp delSp modSp add mod">
        <pc:chgData name="Yoel Kortick" userId="167978f5-7f40-4909-85d5-d4149554ad4e" providerId="ADAL" clId="{17D78392-7091-4238-8278-2F3BDFF78295}" dt="2024-06-27T04:16:21.462" v="13073"/>
        <pc:sldMkLst>
          <pc:docMk/>
          <pc:sldMk cId="1468771233" sldId="799"/>
        </pc:sldMkLst>
        <pc:spChg chg="mod">
          <ac:chgData name="Yoel Kortick" userId="167978f5-7f40-4909-85d5-d4149554ad4e" providerId="ADAL" clId="{17D78392-7091-4238-8278-2F3BDFF78295}" dt="2024-06-26T13:26:25.792" v="8935" actId="1038"/>
          <ac:spMkLst>
            <pc:docMk/>
            <pc:sldMk cId="1468771233" sldId="799"/>
            <ac:spMk id="6" creationId="{282A5A73-EE84-C3A9-6461-31EA884E1877}"/>
          </ac:spMkLst>
        </pc:spChg>
        <pc:spChg chg="mod">
          <ac:chgData name="Yoel Kortick" userId="167978f5-7f40-4909-85d5-d4149554ad4e" providerId="ADAL" clId="{17D78392-7091-4238-8278-2F3BDFF78295}" dt="2024-06-27T02:08:12.951" v="12900"/>
          <ac:spMkLst>
            <pc:docMk/>
            <pc:sldMk cId="1468771233" sldId="799"/>
            <ac:spMk id="10" creationId="{4C5297D4-1A90-BA7E-1EA2-3486955EA032}"/>
          </ac:spMkLst>
        </pc:spChg>
        <pc:spChg chg="mod">
          <ac:chgData name="Yoel Kortick" userId="167978f5-7f40-4909-85d5-d4149554ad4e" providerId="ADAL" clId="{17D78392-7091-4238-8278-2F3BDFF78295}" dt="2024-06-27T04:16:21.462" v="13073"/>
          <ac:spMkLst>
            <pc:docMk/>
            <pc:sldMk cId="1468771233" sldId="799"/>
            <ac:spMk id="11" creationId="{1ACE3884-5DD3-4F86-13C6-FF34F1D35C8C}"/>
          </ac:spMkLst>
        </pc:spChg>
        <pc:picChg chg="del">
          <ac:chgData name="Yoel Kortick" userId="167978f5-7f40-4909-85d5-d4149554ad4e" providerId="ADAL" clId="{17D78392-7091-4238-8278-2F3BDFF78295}" dt="2024-06-26T13:25:46.927" v="8850" actId="478"/>
          <ac:picMkLst>
            <pc:docMk/>
            <pc:sldMk cId="1468771233" sldId="799"/>
            <ac:picMk id="3" creationId="{56549B9F-B31A-C642-B11B-68715C593B9B}"/>
          </ac:picMkLst>
        </pc:picChg>
        <pc:picChg chg="add mod ord">
          <ac:chgData name="Yoel Kortick" userId="167978f5-7f40-4909-85d5-d4149554ad4e" providerId="ADAL" clId="{17D78392-7091-4238-8278-2F3BDFF78295}" dt="2024-06-26T13:26:28.447" v="8936" actId="208"/>
          <ac:picMkLst>
            <pc:docMk/>
            <pc:sldMk cId="1468771233" sldId="799"/>
            <ac:picMk id="4" creationId="{2C55C796-3EAC-7C56-5F3B-88993751C1AB}"/>
          </ac:picMkLst>
        </pc:picChg>
      </pc:sldChg>
      <pc:sldChg chg="addSp delSp modSp add mod">
        <pc:chgData name="Yoel Kortick" userId="167978f5-7f40-4909-85d5-d4149554ad4e" providerId="ADAL" clId="{17D78392-7091-4238-8278-2F3BDFF78295}" dt="2024-06-27T04:16:21.462" v="13073"/>
        <pc:sldMkLst>
          <pc:docMk/>
          <pc:sldMk cId="1667600306" sldId="800"/>
        </pc:sldMkLst>
        <pc:spChg chg="mod">
          <ac:chgData name="Yoel Kortick" userId="167978f5-7f40-4909-85d5-d4149554ad4e" providerId="ADAL" clId="{17D78392-7091-4238-8278-2F3BDFF78295}" dt="2024-06-26T13:27:59.635" v="9016" actId="14100"/>
          <ac:spMkLst>
            <pc:docMk/>
            <pc:sldMk cId="1667600306" sldId="800"/>
            <ac:spMk id="6" creationId="{282A5A73-EE84-C3A9-6461-31EA884E1877}"/>
          </ac:spMkLst>
        </pc:spChg>
        <pc:spChg chg="mod">
          <ac:chgData name="Yoel Kortick" userId="167978f5-7f40-4909-85d5-d4149554ad4e" providerId="ADAL" clId="{17D78392-7091-4238-8278-2F3BDFF78295}" dt="2024-06-27T02:08:12.951" v="12900"/>
          <ac:spMkLst>
            <pc:docMk/>
            <pc:sldMk cId="1667600306" sldId="800"/>
            <ac:spMk id="10" creationId="{4C5297D4-1A90-BA7E-1EA2-3486955EA032}"/>
          </ac:spMkLst>
        </pc:spChg>
        <pc:spChg chg="mod">
          <ac:chgData name="Yoel Kortick" userId="167978f5-7f40-4909-85d5-d4149554ad4e" providerId="ADAL" clId="{17D78392-7091-4238-8278-2F3BDFF78295}" dt="2024-06-27T04:16:21.462" v="13073"/>
          <ac:spMkLst>
            <pc:docMk/>
            <pc:sldMk cId="1667600306" sldId="800"/>
            <ac:spMk id="11" creationId="{1ACE3884-5DD3-4F86-13C6-FF34F1D35C8C}"/>
          </ac:spMkLst>
        </pc:spChg>
        <pc:picChg chg="add mod ord">
          <ac:chgData name="Yoel Kortick" userId="167978f5-7f40-4909-85d5-d4149554ad4e" providerId="ADAL" clId="{17D78392-7091-4238-8278-2F3BDFF78295}" dt="2024-06-26T13:28:01.665" v="9017" actId="208"/>
          <ac:picMkLst>
            <pc:docMk/>
            <pc:sldMk cId="1667600306" sldId="800"/>
            <ac:picMk id="3" creationId="{8341D617-A4C1-9876-A8A1-0805ECF439A4}"/>
          </ac:picMkLst>
        </pc:picChg>
        <pc:picChg chg="del">
          <ac:chgData name="Yoel Kortick" userId="167978f5-7f40-4909-85d5-d4149554ad4e" providerId="ADAL" clId="{17D78392-7091-4238-8278-2F3BDFF78295}" dt="2024-06-26T13:27:51.084" v="9012" actId="478"/>
          <ac:picMkLst>
            <pc:docMk/>
            <pc:sldMk cId="1667600306" sldId="800"/>
            <ac:picMk id="4" creationId="{2C55C796-3EAC-7C56-5F3B-88993751C1AB}"/>
          </ac:picMkLst>
        </pc:picChg>
      </pc:sldChg>
      <pc:sldChg chg="addSp delSp modSp add mod">
        <pc:chgData name="Yoel Kortick" userId="167978f5-7f40-4909-85d5-d4149554ad4e" providerId="ADAL" clId="{17D78392-7091-4238-8278-2F3BDFF78295}" dt="2024-06-27T02:08:12.951" v="12900"/>
        <pc:sldMkLst>
          <pc:docMk/>
          <pc:sldMk cId="1454012567" sldId="801"/>
        </pc:sldMkLst>
        <pc:spChg chg="mod">
          <ac:chgData name="Yoel Kortick" userId="167978f5-7f40-4909-85d5-d4149554ad4e" providerId="ADAL" clId="{17D78392-7091-4238-8278-2F3BDFF78295}" dt="2024-06-26T13:30:43.121" v="9082" actId="14100"/>
          <ac:spMkLst>
            <pc:docMk/>
            <pc:sldMk cId="1454012567" sldId="801"/>
            <ac:spMk id="6" creationId="{282A5A73-EE84-C3A9-6461-31EA884E1877}"/>
          </ac:spMkLst>
        </pc:spChg>
        <pc:spChg chg="mod">
          <ac:chgData name="Yoel Kortick" userId="167978f5-7f40-4909-85d5-d4149554ad4e" providerId="ADAL" clId="{17D78392-7091-4238-8278-2F3BDFF78295}" dt="2024-06-27T02:08:12.951" v="12900"/>
          <ac:spMkLst>
            <pc:docMk/>
            <pc:sldMk cId="1454012567" sldId="801"/>
            <ac:spMk id="10" creationId="{4C5297D4-1A90-BA7E-1EA2-3486955EA032}"/>
          </ac:spMkLst>
        </pc:spChg>
        <pc:spChg chg="mod">
          <ac:chgData name="Yoel Kortick" userId="167978f5-7f40-4909-85d5-d4149554ad4e" providerId="ADAL" clId="{17D78392-7091-4238-8278-2F3BDFF78295}" dt="2024-06-26T13:30:22.509" v="9061" actId="20577"/>
          <ac:spMkLst>
            <pc:docMk/>
            <pc:sldMk cId="1454012567" sldId="801"/>
            <ac:spMk id="11" creationId="{1ACE3884-5DD3-4F86-13C6-FF34F1D35C8C}"/>
          </ac:spMkLst>
        </pc:spChg>
        <pc:picChg chg="del">
          <ac:chgData name="Yoel Kortick" userId="167978f5-7f40-4909-85d5-d4149554ad4e" providerId="ADAL" clId="{17D78392-7091-4238-8278-2F3BDFF78295}" dt="2024-06-26T13:29:21.523" v="9019" actId="478"/>
          <ac:picMkLst>
            <pc:docMk/>
            <pc:sldMk cId="1454012567" sldId="801"/>
            <ac:picMk id="3" creationId="{8341D617-A4C1-9876-A8A1-0805ECF439A4}"/>
          </ac:picMkLst>
        </pc:picChg>
        <pc:picChg chg="add mod ord">
          <ac:chgData name="Yoel Kortick" userId="167978f5-7f40-4909-85d5-d4149554ad4e" providerId="ADAL" clId="{17D78392-7091-4238-8278-2F3BDFF78295}" dt="2024-06-26T13:30:34.475" v="9080" actId="167"/>
          <ac:picMkLst>
            <pc:docMk/>
            <pc:sldMk cId="1454012567" sldId="801"/>
            <ac:picMk id="4" creationId="{39C7E9EA-40A1-79AE-AC4F-3910DD957503}"/>
          </ac:picMkLst>
        </pc:picChg>
      </pc:sldChg>
      <pc:sldChg chg="addSp delSp modSp add mod">
        <pc:chgData name="Yoel Kortick" userId="167978f5-7f40-4909-85d5-d4149554ad4e" providerId="ADAL" clId="{17D78392-7091-4238-8278-2F3BDFF78295}" dt="2024-06-27T04:16:21.462" v="13073"/>
        <pc:sldMkLst>
          <pc:docMk/>
          <pc:sldMk cId="1378559334" sldId="802"/>
        </pc:sldMkLst>
        <pc:spChg chg="add">
          <ac:chgData name="Yoel Kortick" userId="167978f5-7f40-4909-85d5-d4149554ad4e" providerId="ADAL" clId="{17D78392-7091-4238-8278-2F3BDFF78295}" dt="2024-06-26T13:32:15.894" v="9131" actId="11529"/>
          <ac:spMkLst>
            <pc:docMk/>
            <pc:sldMk cId="1378559334" sldId="802"/>
            <ac:spMk id="5" creationId="{281DC1E3-C8AE-1744-498D-26932089E0E3}"/>
          </ac:spMkLst>
        </pc:spChg>
        <pc:spChg chg="del">
          <ac:chgData name="Yoel Kortick" userId="167978f5-7f40-4909-85d5-d4149554ad4e" providerId="ADAL" clId="{17D78392-7091-4238-8278-2F3BDFF78295}" dt="2024-06-26T14:56:04.262" v="11433" actId="478"/>
          <ac:spMkLst>
            <pc:docMk/>
            <pc:sldMk cId="1378559334" sldId="802"/>
            <ac:spMk id="6" creationId="{282A5A73-EE84-C3A9-6461-31EA884E1877}"/>
          </ac:spMkLst>
        </pc:spChg>
        <pc:spChg chg="add mod">
          <ac:chgData name="Yoel Kortick" userId="167978f5-7f40-4909-85d5-d4149554ad4e" providerId="ADAL" clId="{17D78392-7091-4238-8278-2F3BDFF78295}" dt="2024-06-26T13:38:15.672" v="9286" actId="14100"/>
          <ac:spMkLst>
            <pc:docMk/>
            <pc:sldMk cId="1378559334" sldId="802"/>
            <ac:spMk id="7" creationId="{05E3898B-364B-DE0E-4E0B-04C8A1A220A5}"/>
          </ac:spMkLst>
        </pc:spChg>
        <pc:spChg chg="mod">
          <ac:chgData name="Yoel Kortick" userId="167978f5-7f40-4909-85d5-d4149554ad4e" providerId="ADAL" clId="{17D78392-7091-4238-8278-2F3BDFF78295}" dt="2024-06-27T02:08:12.951" v="12900"/>
          <ac:spMkLst>
            <pc:docMk/>
            <pc:sldMk cId="1378559334" sldId="802"/>
            <ac:spMk id="10" creationId="{4C5297D4-1A90-BA7E-1EA2-3486955EA032}"/>
          </ac:spMkLst>
        </pc:spChg>
        <pc:spChg chg="mod">
          <ac:chgData name="Yoel Kortick" userId="167978f5-7f40-4909-85d5-d4149554ad4e" providerId="ADAL" clId="{17D78392-7091-4238-8278-2F3BDFF78295}" dt="2024-06-27T04:16:21.462" v="13073"/>
          <ac:spMkLst>
            <pc:docMk/>
            <pc:sldMk cId="1378559334" sldId="802"/>
            <ac:spMk id="11" creationId="{1ACE3884-5DD3-4F86-13C6-FF34F1D35C8C}"/>
          </ac:spMkLst>
        </pc:spChg>
        <pc:picChg chg="add mod ord">
          <ac:chgData name="Yoel Kortick" userId="167978f5-7f40-4909-85d5-d4149554ad4e" providerId="ADAL" clId="{17D78392-7091-4238-8278-2F3BDFF78295}" dt="2024-06-26T14:56:02.136" v="11432" actId="167"/>
          <ac:picMkLst>
            <pc:docMk/>
            <pc:sldMk cId="1378559334" sldId="802"/>
            <ac:picMk id="3" creationId="{176C5F9A-4483-E92C-3ED6-75DDD4F6B087}"/>
          </ac:picMkLst>
        </pc:picChg>
        <pc:picChg chg="del">
          <ac:chgData name="Yoel Kortick" userId="167978f5-7f40-4909-85d5-d4149554ad4e" providerId="ADAL" clId="{17D78392-7091-4238-8278-2F3BDFF78295}" dt="2024-06-26T13:31:50.364" v="9084" actId="478"/>
          <ac:picMkLst>
            <pc:docMk/>
            <pc:sldMk cId="1378559334" sldId="802"/>
            <ac:picMk id="4" creationId="{39C7E9EA-40A1-79AE-AC4F-3910DD957503}"/>
          </ac:picMkLst>
        </pc:picChg>
      </pc:sldChg>
      <pc:sldChg chg="modSp add mod">
        <pc:chgData name="Yoel Kortick" userId="167978f5-7f40-4909-85d5-d4149554ad4e" providerId="ADAL" clId="{17D78392-7091-4238-8278-2F3BDFF78295}" dt="2024-06-27T02:08:12.951" v="12900"/>
        <pc:sldMkLst>
          <pc:docMk/>
          <pc:sldMk cId="2025724310" sldId="803"/>
        </pc:sldMkLst>
        <pc:spChg chg="mod">
          <ac:chgData name="Yoel Kortick" userId="167978f5-7f40-4909-85d5-d4149554ad4e" providerId="ADAL" clId="{17D78392-7091-4238-8278-2F3BDFF78295}" dt="2024-06-27T02:08:12.951" v="12900"/>
          <ac:spMkLst>
            <pc:docMk/>
            <pc:sldMk cId="2025724310" sldId="803"/>
            <ac:spMk id="13" creationId="{F4F9CE6C-EB7E-DBFE-C77E-B97A93A03817}"/>
          </ac:spMkLst>
        </pc:spChg>
      </pc:sldChg>
      <pc:sldChg chg="addSp delSp modSp add mod">
        <pc:chgData name="Yoel Kortick" userId="167978f5-7f40-4909-85d5-d4149554ad4e" providerId="ADAL" clId="{17D78392-7091-4238-8278-2F3BDFF78295}" dt="2024-06-27T04:16:21.462" v="13073"/>
        <pc:sldMkLst>
          <pc:docMk/>
          <pc:sldMk cId="2623577472" sldId="804"/>
        </pc:sldMkLst>
        <pc:spChg chg="del">
          <ac:chgData name="Yoel Kortick" userId="167978f5-7f40-4909-85d5-d4149554ad4e" providerId="ADAL" clId="{17D78392-7091-4238-8278-2F3BDFF78295}" dt="2024-06-26T14:11:40.860" v="10061" actId="478"/>
          <ac:spMkLst>
            <pc:docMk/>
            <pc:sldMk cId="2623577472" sldId="804"/>
            <ac:spMk id="6" creationId="{A59B577A-B35E-C8E8-BA5F-5A5EC9A39E72}"/>
          </ac:spMkLst>
        </pc:spChg>
        <pc:spChg chg="del">
          <ac:chgData name="Yoel Kortick" userId="167978f5-7f40-4909-85d5-d4149554ad4e" providerId="ADAL" clId="{17D78392-7091-4238-8278-2F3BDFF78295}" dt="2024-06-26T14:11:42.281" v="10062" actId="478"/>
          <ac:spMkLst>
            <pc:docMk/>
            <pc:sldMk cId="2623577472" sldId="804"/>
            <ac:spMk id="7" creationId="{9B7AE74D-28B9-8EC7-9C70-57357A848ACA}"/>
          </ac:spMkLst>
        </pc:spChg>
        <pc:spChg chg="mod">
          <ac:chgData name="Yoel Kortick" userId="167978f5-7f40-4909-85d5-d4149554ad4e" providerId="ADAL" clId="{17D78392-7091-4238-8278-2F3BDFF78295}" dt="2024-06-27T02:08:12.951" v="12900"/>
          <ac:spMkLst>
            <pc:docMk/>
            <pc:sldMk cId="2623577472" sldId="804"/>
            <ac:spMk id="10" creationId="{4C5297D4-1A90-BA7E-1EA2-3486955EA032}"/>
          </ac:spMkLst>
        </pc:spChg>
        <pc:spChg chg="mod">
          <ac:chgData name="Yoel Kortick" userId="167978f5-7f40-4909-85d5-d4149554ad4e" providerId="ADAL" clId="{17D78392-7091-4238-8278-2F3BDFF78295}" dt="2024-06-27T04:16:21.462" v="13073"/>
          <ac:spMkLst>
            <pc:docMk/>
            <pc:sldMk cId="2623577472" sldId="804"/>
            <ac:spMk id="11" creationId="{1ACE3884-5DD3-4F86-13C6-FF34F1D35C8C}"/>
          </ac:spMkLst>
        </pc:spChg>
        <pc:picChg chg="add del mod">
          <ac:chgData name="Yoel Kortick" userId="167978f5-7f40-4909-85d5-d4149554ad4e" providerId="ADAL" clId="{17D78392-7091-4238-8278-2F3BDFF78295}" dt="2024-06-26T14:09:43.859" v="9850" actId="478"/>
          <ac:picMkLst>
            <pc:docMk/>
            <pc:sldMk cId="2623577472" sldId="804"/>
            <ac:picMk id="3" creationId="{FFC9B468-5F5E-6AAF-F9C0-2E73D7579D71}"/>
          </ac:picMkLst>
        </pc:picChg>
        <pc:picChg chg="del">
          <ac:chgData name="Yoel Kortick" userId="167978f5-7f40-4909-85d5-d4149554ad4e" providerId="ADAL" clId="{17D78392-7091-4238-8278-2F3BDFF78295}" dt="2024-06-26T13:54:41.325" v="9303" actId="478"/>
          <ac:picMkLst>
            <pc:docMk/>
            <pc:sldMk cId="2623577472" sldId="804"/>
            <ac:picMk id="4" creationId="{7D43356C-6752-45CE-3FBA-F43BFA591F19}"/>
          </ac:picMkLst>
        </pc:picChg>
      </pc:sldChg>
      <pc:sldChg chg="addSp delSp modSp add mod">
        <pc:chgData name="Yoel Kortick" userId="167978f5-7f40-4909-85d5-d4149554ad4e" providerId="ADAL" clId="{17D78392-7091-4238-8278-2F3BDFF78295}" dt="2024-06-27T04:16:21.462" v="13073"/>
        <pc:sldMkLst>
          <pc:docMk/>
          <pc:sldMk cId="2853988912" sldId="805"/>
        </pc:sldMkLst>
        <pc:spChg chg="add mod">
          <ac:chgData name="Yoel Kortick" userId="167978f5-7f40-4909-85d5-d4149554ad4e" providerId="ADAL" clId="{17D78392-7091-4238-8278-2F3BDFF78295}" dt="2024-06-26T14:13:13.103" v="10188" actId="1035"/>
          <ac:spMkLst>
            <pc:docMk/>
            <pc:sldMk cId="2853988912" sldId="805"/>
            <ac:spMk id="2" creationId="{6DCC6E74-E3CE-3A93-90AA-4E2B1040F67D}"/>
          </ac:spMkLst>
        </pc:spChg>
        <pc:spChg chg="mod">
          <ac:chgData name="Yoel Kortick" userId="167978f5-7f40-4909-85d5-d4149554ad4e" providerId="ADAL" clId="{17D78392-7091-4238-8278-2F3BDFF78295}" dt="2024-06-26T14:15:00.212" v="10190" actId="14100"/>
          <ac:spMkLst>
            <pc:docMk/>
            <pc:sldMk cId="2853988912" sldId="805"/>
            <ac:spMk id="6" creationId="{A59B577A-B35E-C8E8-BA5F-5A5EC9A39E72}"/>
          </ac:spMkLst>
        </pc:spChg>
        <pc:spChg chg="del mod">
          <ac:chgData name="Yoel Kortick" userId="167978f5-7f40-4909-85d5-d4149554ad4e" providerId="ADAL" clId="{17D78392-7091-4238-8278-2F3BDFF78295}" dt="2024-06-26T14:13:17.431" v="10189" actId="478"/>
          <ac:spMkLst>
            <pc:docMk/>
            <pc:sldMk cId="2853988912" sldId="805"/>
            <ac:spMk id="7" creationId="{9B7AE74D-28B9-8EC7-9C70-57357A848ACA}"/>
          </ac:spMkLst>
        </pc:spChg>
        <pc:spChg chg="mod">
          <ac:chgData name="Yoel Kortick" userId="167978f5-7f40-4909-85d5-d4149554ad4e" providerId="ADAL" clId="{17D78392-7091-4238-8278-2F3BDFF78295}" dt="2024-06-27T02:08:12.951" v="12900"/>
          <ac:spMkLst>
            <pc:docMk/>
            <pc:sldMk cId="2853988912" sldId="805"/>
            <ac:spMk id="10" creationId="{4C5297D4-1A90-BA7E-1EA2-3486955EA032}"/>
          </ac:spMkLst>
        </pc:spChg>
        <pc:spChg chg="mod">
          <ac:chgData name="Yoel Kortick" userId="167978f5-7f40-4909-85d5-d4149554ad4e" providerId="ADAL" clId="{17D78392-7091-4238-8278-2F3BDFF78295}" dt="2024-06-27T04:16:21.462" v="13073"/>
          <ac:spMkLst>
            <pc:docMk/>
            <pc:sldMk cId="2853988912" sldId="805"/>
            <ac:spMk id="11" creationId="{1ACE3884-5DD3-4F86-13C6-FF34F1D35C8C}"/>
          </ac:spMkLst>
        </pc:spChg>
        <pc:picChg chg="mod ord">
          <ac:chgData name="Yoel Kortick" userId="167978f5-7f40-4909-85d5-d4149554ad4e" providerId="ADAL" clId="{17D78392-7091-4238-8278-2F3BDFF78295}" dt="2024-06-26T14:13:13.103" v="10188" actId="1035"/>
          <ac:picMkLst>
            <pc:docMk/>
            <pc:sldMk cId="2853988912" sldId="805"/>
            <ac:picMk id="3" creationId="{FFC9B468-5F5E-6AAF-F9C0-2E73D7579D71}"/>
          </ac:picMkLst>
        </pc:picChg>
      </pc:sldChg>
      <pc:sldChg chg="addSp delSp modSp add mod">
        <pc:chgData name="Yoel Kortick" userId="167978f5-7f40-4909-85d5-d4149554ad4e" providerId="ADAL" clId="{17D78392-7091-4238-8278-2F3BDFF78295}" dt="2024-06-27T04:16:21.462" v="13073"/>
        <pc:sldMkLst>
          <pc:docMk/>
          <pc:sldMk cId="427004443" sldId="806"/>
        </pc:sldMkLst>
        <pc:spChg chg="del">
          <ac:chgData name="Yoel Kortick" userId="167978f5-7f40-4909-85d5-d4149554ad4e" providerId="ADAL" clId="{17D78392-7091-4238-8278-2F3BDFF78295}" dt="2024-06-26T14:19:47.093" v="10197" actId="478"/>
          <ac:spMkLst>
            <pc:docMk/>
            <pc:sldMk cId="427004443" sldId="806"/>
            <ac:spMk id="2" creationId="{6DCC6E74-E3CE-3A93-90AA-4E2B1040F67D}"/>
          </ac:spMkLst>
        </pc:spChg>
        <pc:spChg chg="add del mod">
          <ac:chgData name="Yoel Kortick" userId="167978f5-7f40-4909-85d5-d4149554ad4e" providerId="ADAL" clId="{17D78392-7091-4238-8278-2F3BDFF78295}" dt="2024-06-26T14:19:49.982" v="10198" actId="478"/>
          <ac:spMkLst>
            <pc:docMk/>
            <pc:sldMk cId="427004443" sldId="806"/>
            <ac:spMk id="5" creationId="{187D2AE2-4148-F227-07C3-E497418F88A8}"/>
          </ac:spMkLst>
        </pc:spChg>
        <pc:spChg chg="del">
          <ac:chgData name="Yoel Kortick" userId="167978f5-7f40-4909-85d5-d4149554ad4e" providerId="ADAL" clId="{17D78392-7091-4238-8278-2F3BDFF78295}" dt="2024-06-26T14:19:47.093" v="10197" actId="478"/>
          <ac:spMkLst>
            <pc:docMk/>
            <pc:sldMk cId="427004443" sldId="806"/>
            <ac:spMk id="6" creationId="{A59B577A-B35E-C8E8-BA5F-5A5EC9A39E72}"/>
          </ac:spMkLst>
        </pc:spChg>
        <pc:spChg chg="mod">
          <ac:chgData name="Yoel Kortick" userId="167978f5-7f40-4909-85d5-d4149554ad4e" providerId="ADAL" clId="{17D78392-7091-4238-8278-2F3BDFF78295}" dt="2024-06-27T02:08:12.951" v="12900"/>
          <ac:spMkLst>
            <pc:docMk/>
            <pc:sldMk cId="427004443" sldId="806"/>
            <ac:spMk id="10" creationId="{4C5297D4-1A90-BA7E-1EA2-3486955EA032}"/>
          </ac:spMkLst>
        </pc:spChg>
        <pc:spChg chg="del">
          <ac:chgData name="Yoel Kortick" userId="167978f5-7f40-4909-85d5-d4149554ad4e" providerId="ADAL" clId="{17D78392-7091-4238-8278-2F3BDFF78295}" dt="2024-06-26T14:19:47.093" v="10197" actId="478"/>
          <ac:spMkLst>
            <pc:docMk/>
            <pc:sldMk cId="427004443" sldId="806"/>
            <ac:spMk id="11" creationId="{1ACE3884-5DD3-4F86-13C6-FF34F1D35C8C}"/>
          </ac:spMkLst>
        </pc:spChg>
        <pc:spChg chg="add mod">
          <ac:chgData name="Yoel Kortick" userId="167978f5-7f40-4909-85d5-d4149554ad4e" providerId="ADAL" clId="{17D78392-7091-4238-8278-2F3BDFF78295}" dt="2024-06-27T04:16:21.462" v="13073"/>
          <ac:spMkLst>
            <pc:docMk/>
            <pc:sldMk cId="427004443" sldId="806"/>
            <ac:spMk id="12" creationId="{D346BF7D-8100-D6E7-CD2D-A41AFEAABF7A}"/>
          </ac:spMkLst>
        </pc:spChg>
        <pc:spChg chg="add">
          <ac:chgData name="Yoel Kortick" userId="167978f5-7f40-4909-85d5-d4149554ad4e" providerId="ADAL" clId="{17D78392-7091-4238-8278-2F3BDFF78295}" dt="2024-06-26T14:39:58.534" v="10751" actId="11529"/>
          <ac:spMkLst>
            <pc:docMk/>
            <pc:sldMk cId="427004443" sldId="806"/>
            <ac:spMk id="15" creationId="{C641586F-BF62-CBBE-CFE8-3C0479D04C8C}"/>
          </ac:spMkLst>
        </pc:spChg>
        <pc:picChg chg="del">
          <ac:chgData name="Yoel Kortick" userId="167978f5-7f40-4909-85d5-d4149554ad4e" providerId="ADAL" clId="{17D78392-7091-4238-8278-2F3BDFF78295}" dt="2024-06-26T14:19:47.093" v="10197" actId="478"/>
          <ac:picMkLst>
            <pc:docMk/>
            <pc:sldMk cId="427004443" sldId="806"/>
            <ac:picMk id="3" creationId="{FFC9B468-5F5E-6AAF-F9C0-2E73D7579D71}"/>
          </ac:picMkLst>
        </pc:picChg>
        <pc:picChg chg="add mod">
          <ac:chgData name="Yoel Kortick" userId="167978f5-7f40-4909-85d5-d4149554ad4e" providerId="ADAL" clId="{17D78392-7091-4238-8278-2F3BDFF78295}" dt="2024-06-26T14:19:58.520" v="10203" actId="208"/>
          <ac:picMkLst>
            <pc:docMk/>
            <pc:sldMk cId="427004443" sldId="806"/>
            <ac:picMk id="8" creationId="{4DD24C74-D1DC-7C0D-65EC-D42DABF6D4A0}"/>
          </ac:picMkLst>
        </pc:picChg>
        <pc:cxnChg chg="add">
          <ac:chgData name="Yoel Kortick" userId="167978f5-7f40-4909-85d5-d4149554ad4e" providerId="ADAL" clId="{17D78392-7091-4238-8278-2F3BDFF78295}" dt="2024-06-26T14:23:53.630" v="10383" actId="11529"/>
          <ac:cxnSpMkLst>
            <pc:docMk/>
            <pc:sldMk cId="427004443" sldId="806"/>
            <ac:cxnSpMk id="14" creationId="{6DDC8789-ADE5-0AC3-F73C-32A46DBFE963}"/>
          </ac:cxnSpMkLst>
        </pc:cxnChg>
      </pc:sldChg>
      <pc:sldChg chg="addSp delSp modSp add mod">
        <pc:chgData name="Yoel Kortick" userId="167978f5-7f40-4909-85d5-d4149554ad4e" providerId="ADAL" clId="{17D78392-7091-4238-8278-2F3BDFF78295}" dt="2024-06-27T04:16:21.462" v="13073"/>
        <pc:sldMkLst>
          <pc:docMk/>
          <pc:sldMk cId="2205924501" sldId="807"/>
        </pc:sldMkLst>
        <pc:spChg chg="del">
          <ac:chgData name="Yoel Kortick" userId="167978f5-7f40-4909-85d5-d4149554ad4e" providerId="ADAL" clId="{17D78392-7091-4238-8278-2F3BDFF78295}" dt="2024-06-26T14:25:15.543" v="10441" actId="478"/>
          <ac:spMkLst>
            <pc:docMk/>
            <pc:sldMk cId="2205924501" sldId="807"/>
            <ac:spMk id="2" creationId="{6DCC6E74-E3CE-3A93-90AA-4E2B1040F67D}"/>
          </ac:spMkLst>
        </pc:spChg>
        <pc:spChg chg="mod">
          <ac:chgData name="Yoel Kortick" userId="167978f5-7f40-4909-85d5-d4149554ad4e" providerId="ADAL" clId="{17D78392-7091-4238-8278-2F3BDFF78295}" dt="2024-06-26T14:24:59.437" v="10439" actId="14100"/>
          <ac:spMkLst>
            <pc:docMk/>
            <pc:sldMk cId="2205924501" sldId="807"/>
            <ac:spMk id="6" creationId="{A59B577A-B35E-C8E8-BA5F-5A5EC9A39E72}"/>
          </ac:spMkLst>
        </pc:spChg>
        <pc:spChg chg="add mod">
          <ac:chgData name="Yoel Kortick" userId="167978f5-7f40-4909-85d5-d4149554ad4e" providerId="ADAL" clId="{17D78392-7091-4238-8278-2F3BDFF78295}" dt="2024-06-26T14:25:57.382" v="10534" actId="14100"/>
          <ac:spMkLst>
            <pc:docMk/>
            <pc:sldMk cId="2205924501" sldId="807"/>
            <ac:spMk id="7" creationId="{B9EEE192-71FA-AFA2-C179-FDC0644C0665}"/>
          </ac:spMkLst>
        </pc:spChg>
        <pc:spChg chg="mod">
          <ac:chgData name="Yoel Kortick" userId="167978f5-7f40-4909-85d5-d4149554ad4e" providerId="ADAL" clId="{17D78392-7091-4238-8278-2F3BDFF78295}" dt="2024-06-27T02:08:12.951" v="12900"/>
          <ac:spMkLst>
            <pc:docMk/>
            <pc:sldMk cId="2205924501" sldId="807"/>
            <ac:spMk id="10" creationId="{4C5297D4-1A90-BA7E-1EA2-3486955EA032}"/>
          </ac:spMkLst>
        </pc:spChg>
        <pc:spChg chg="mod">
          <ac:chgData name="Yoel Kortick" userId="167978f5-7f40-4909-85d5-d4149554ad4e" providerId="ADAL" clId="{17D78392-7091-4238-8278-2F3BDFF78295}" dt="2024-06-26T14:24:24.127" v="10433" actId="6549"/>
          <ac:spMkLst>
            <pc:docMk/>
            <pc:sldMk cId="2205924501" sldId="807"/>
            <ac:spMk id="11" creationId="{1ACE3884-5DD3-4F86-13C6-FF34F1D35C8C}"/>
          </ac:spMkLst>
        </pc:spChg>
        <pc:spChg chg="add mod">
          <ac:chgData name="Yoel Kortick" userId="167978f5-7f40-4909-85d5-d4149554ad4e" providerId="ADAL" clId="{17D78392-7091-4238-8278-2F3BDFF78295}" dt="2024-06-27T04:16:21.462" v="13073"/>
          <ac:spMkLst>
            <pc:docMk/>
            <pc:sldMk cId="2205924501" sldId="807"/>
            <ac:spMk id="14" creationId="{EFC679E4-58AB-5EB5-339D-F107AE8DCDDF}"/>
          </ac:spMkLst>
        </pc:spChg>
        <pc:picChg chg="del">
          <ac:chgData name="Yoel Kortick" userId="167978f5-7f40-4909-85d5-d4149554ad4e" providerId="ADAL" clId="{17D78392-7091-4238-8278-2F3BDFF78295}" dt="2024-06-26T14:19:41.655" v="10196" actId="478"/>
          <ac:picMkLst>
            <pc:docMk/>
            <pc:sldMk cId="2205924501" sldId="807"/>
            <ac:picMk id="3" creationId="{FFC9B468-5F5E-6AAF-F9C0-2E73D7579D71}"/>
          </ac:picMkLst>
        </pc:picChg>
        <pc:picChg chg="add mod ord">
          <ac:chgData name="Yoel Kortick" userId="167978f5-7f40-4909-85d5-d4149554ad4e" providerId="ADAL" clId="{17D78392-7091-4238-8278-2F3BDFF78295}" dt="2024-06-26T14:25:01.039" v="10440" actId="208"/>
          <ac:picMkLst>
            <pc:docMk/>
            <pc:sldMk cId="2205924501" sldId="807"/>
            <ac:picMk id="5" creationId="{4C07DF9A-09B6-02B2-CE4F-5E874A3C7804}"/>
          </ac:picMkLst>
        </pc:picChg>
        <pc:cxnChg chg="add mod">
          <ac:chgData name="Yoel Kortick" userId="167978f5-7f40-4909-85d5-d4149554ad4e" providerId="ADAL" clId="{17D78392-7091-4238-8278-2F3BDFF78295}" dt="2024-06-26T14:26:00.489" v="10535" actId="14100"/>
          <ac:cxnSpMkLst>
            <pc:docMk/>
            <pc:sldMk cId="2205924501" sldId="807"/>
            <ac:cxnSpMk id="8" creationId="{12F14A1D-666D-FFB7-A586-A019EAF3AAF8}"/>
          </ac:cxnSpMkLst>
        </pc:cxnChg>
        <pc:cxnChg chg="add mod">
          <ac:chgData name="Yoel Kortick" userId="167978f5-7f40-4909-85d5-d4149554ad4e" providerId="ADAL" clId="{17D78392-7091-4238-8278-2F3BDFF78295}" dt="2024-06-26T14:26:31.914" v="10628" actId="14100"/>
          <ac:cxnSpMkLst>
            <pc:docMk/>
            <pc:sldMk cId="2205924501" sldId="807"/>
            <ac:cxnSpMk id="15" creationId="{E1F50BF1-32B9-657F-87D9-181D120ADC8E}"/>
          </ac:cxnSpMkLst>
        </pc:cxnChg>
      </pc:sldChg>
      <pc:sldChg chg="addSp modSp add mod">
        <pc:chgData name="Yoel Kortick" userId="167978f5-7f40-4909-85d5-d4149554ad4e" providerId="ADAL" clId="{17D78392-7091-4238-8278-2F3BDFF78295}" dt="2024-06-27T04:16:21.462" v="13073"/>
        <pc:sldMkLst>
          <pc:docMk/>
          <pc:sldMk cId="2094470090" sldId="808"/>
        </pc:sldMkLst>
        <pc:spChg chg="add">
          <ac:chgData name="Yoel Kortick" userId="167978f5-7f40-4909-85d5-d4149554ad4e" providerId="ADAL" clId="{17D78392-7091-4238-8278-2F3BDFF78295}" dt="2024-06-26T14:40:07.250" v="10752" actId="11529"/>
          <ac:spMkLst>
            <pc:docMk/>
            <pc:sldMk cId="2094470090" sldId="808"/>
            <ac:spMk id="3" creationId="{318A453B-F532-2942-98B7-708360C4EFD9}"/>
          </ac:spMkLst>
        </pc:spChg>
        <pc:spChg chg="mod">
          <ac:chgData name="Yoel Kortick" userId="167978f5-7f40-4909-85d5-d4149554ad4e" providerId="ADAL" clId="{17D78392-7091-4238-8278-2F3BDFF78295}" dt="2024-06-27T02:08:12.951" v="12900"/>
          <ac:spMkLst>
            <pc:docMk/>
            <pc:sldMk cId="2094470090" sldId="808"/>
            <ac:spMk id="10" creationId="{4C5297D4-1A90-BA7E-1EA2-3486955EA032}"/>
          </ac:spMkLst>
        </pc:spChg>
        <pc:spChg chg="mod">
          <ac:chgData name="Yoel Kortick" userId="167978f5-7f40-4909-85d5-d4149554ad4e" providerId="ADAL" clId="{17D78392-7091-4238-8278-2F3BDFF78295}" dt="2024-06-27T04:16:21.462" v="13073"/>
          <ac:spMkLst>
            <pc:docMk/>
            <pc:sldMk cId="2094470090" sldId="808"/>
            <ac:spMk id="12" creationId="{D346BF7D-8100-D6E7-CD2D-A41AFEAABF7A}"/>
          </ac:spMkLst>
        </pc:spChg>
        <pc:cxnChg chg="mod">
          <ac:chgData name="Yoel Kortick" userId="167978f5-7f40-4909-85d5-d4149554ad4e" providerId="ADAL" clId="{17D78392-7091-4238-8278-2F3BDFF78295}" dt="2024-06-26T14:27:06.664" v="10633" actId="14100"/>
          <ac:cxnSpMkLst>
            <pc:docMk/>
            <pc:sldMk cId="2094470090" sldId="808"/>
            <ac:cxnSpMk id="14" creationId="{6DDC8789-ADE5-0AC3-F73C-32A46DBFE963}"/>
          </ac:cxnSpMkLst>
        </pc:cxnChg>
      </pc:sldChg>
      <pc:sldChg chg="addSp delSp modSp add mod">
        <pc:chgData name="Yoel Kortick" userId="167978f5-7f40-4909-85d5-d4149554ad4e" providerId="ADAL" clId="{17D78392-7091-4238-8278-2F3BDFF78295}" dt="2024-06-27T04:16:21.462" v="13073"/>
        <pc:sldMkLst>
          <pc:docMk/>
          <pc:sldMk cId="2563536793" sldId="809"/>
        </pc:sldMkLst>
        <pc:spChg chg="add mod">
          <ac:chgData name="Yoel Kortick" userId="167978f5-7f40-4909-85d5-d4149554ad4e" providerId="ADAL" clId="{17D78392-7091-4238-8278-2F3BDFF78295}" dt="2024-06-26T14:41:56.214" v="10852" actId="14100"/>
          <ac:spMkLst>
            <pc:docMk/>
            <pc:sldMk cId="2563536793" sldId="809"/>
            <ac:spMk id="5" creationId="{9D382B33-06C3-6EA7-AF31-5C24DCCCE47B}"/>
          </ac:spMkLst>
        </pc:spChg>
        <pc:spChg chg="add mod">
          <ac:chgData name="Yoel Kortick" userId="167978f5-7f40-4909-85d5-d4149554ad4e" providerId="ADAL" clId="{17D78392-7091-4238-8278-2F3BDFF78295}" dt="2024-06-27T04:15:28.038" v="13067" actId="14100"/>
          <ac:spMkLst>
            <pc:docMk/>
            <pc:sldMk cId="2563536793" sldId="809"/>
            <ac:spMk id="7" creationId="{599661BC-7460-C061-5622-B7317000EF03}"/>
          </ac:spMkLst>
        </pc:spChg>
        <pc:spChg chg="mod">
          <ac:chgData name="Yoel Kortick" userId="167978f5-7f40-4909-85d5-d4149554ad4e" providerId="ADAL" clId="{17D78392-7091-4238-8278-2F3BDFF78295}" dt="2024-06-27T02:08:12.951" v="12900"/>
          <ac:spMkLst>
            <pc:docMk/>
            <pc:sldMk cId="2563536793" sldId="809"/>
            <ac:spMk id="10" creationId="{4C5297D4-1A90-BA7E-1EA2-3486955EA032}"/>
          </ac:spMkLst>
        </pc:spChg>
        <pc:spChg chg="add">
          <ac:chgData name="Yoel Kortick" userId="167978f5-7f40-4909-85d5-d4149554ad4e" providerId="ADAL" clId="{17D78392-7091-4238-8278-2F3BDFF78295}" dt="2024-06-26T14:42:04.848" v="10853" actId="11529"/>
          <ac:spMkLst>
            <pc:docMk/>
            <pc:sldMk cId="2563536793" sldId="809"/>
            <ac:spMk id="11" creationId="{CDE7F20C-516E-CC18-6557-7C38687E7382}"/>
          </ac:spMkLst>
        </pc:spChg>
        <pc:spChg chg="mod">
          <ac:chgData name="Yoel Kortick" userId="167978f5-7f40-4909-85d5-d4149554ad4e" providerId="ADAL" clId="{17D78392-7091-4238-8278-2F3BDFF78295}" dt="2024-06-27T04:16:21.462" v="13073"/>
          <ac:spMkLst>
            <pc:docMk/>
            <pc:sldMk cId="2563536793" sldId="809"/>
            <ac:spMk id="12" creationId="{D346BF7D-8100-D6E7-CD2D-A41AFEAABF7A}"/>
          </ac:spMkLst>
        </pc:spChg>
        <pc:picChg chg="add mod ord">
          <ac:chgData name="Yoel Kortick" userId="167978f5-7f40-4909-85d5-d4149554ad4e" providerId="ADAL" clId="{17D78392-7091-4238-8278-2F3BDFF78295}" dt="2024-06-26T14:42:07.533" v="10854" actId="208"/>
          <ac:picMkLst>
            <pc:docMk/>
            <pc:sldMk cId="2563536793" sldId="809"/>
            <ac:picMk id="3" creationId="{D7C5BEA3-A106-A963-100D-66A8AD3BF352}"/>
          </ac:picMkLst>
        </pc:picChg>
        <pc:picChg chg="del">
          <ac:chgData name="Yoel Kortick" userId="167978f5-7f40-4909-85d5-d4149554ad4e" providerId="ADAL" clId="{17D78392-7091-4238-8278-2F3BDFF78295}" dt="2024-06-26T14:39:49.129" v="10750" actId="478"/>
          <ac:picMkLst>
            <pc:docMk/>
            <pc:sldMk cId="2563536793" sldId="809"/>
            <ac:picMk id="8" creationId="{4DD24C74-D1DC-7C0D-65EC-D42DABF6D4A0}"/>
          </ac:picMkLst>
        </pc:picChg>
        <pc:cxnChg chg="mod">
          <ac:chgData name="Yoel Kortick" userId="167978f5-7f40-4909-85d5-d4149554ad4e" providerId="ADAL" clId="{17D78392-7091-4238-8278-2F3BDFF78295}" dt="2024-06-26T14:41:13.775" v="10785" actId="14100"/>
          <ac:cxnSpMkLst>
            <pc:docMk/>
            <pc:sldMk cId="2563536793" sldId="809"/>
            <ac:cxnSpMk id="14" creationId="{6DDC8789-ADE5-0AC3-F73C-32A46DBFE963}"/>
          </ac:cxnSpMkLst>
        </pc:cxnChg>
        <pc:cxnChg chg="add">
          <ac:chgData name="Yoel Kortick" userId="167978f5-7f40-4909-85d5-d4149554ad4e" providerId="ADAL" clId="{17D78392-7091-4238-8278-2F3BDFF78295}" dt="2024-06-26T14:42:15.612" v="10855" actId="11529"/>
          <ac:cxnSpMkLst>
            <pc:docMk/>
            <pc:sldMk cId="2563536793" sldId="809"/>
            <ac:cxnSpMk id="15" creationId="{499D09D5-D749-6AAC-C319-2EC34B9CB88D}"/>
          </ac:cxnSpMkLst>
        </pc:cxnChg>
      </pc:sldChg>
      <pc:sldChg chg="addSp delSp modSp add mod">
        <pc:chgData name="Yoel Kortick" userId="167978f5-7f40-4909-85d5-d4149554ad4e" providerId="ADAL" clId="{17D78392-7091-4238-8278-2F3BDFF78295}" dt="2024-06-27T04:15:55.532" v="13069" actId="20577"/>
        <pc:sldMkLst>
          <pc:docMk/>
          <pc:sldMk cId="2310200128" sldId="810"/>
        </pc:sldMkLst>
        <pc:spChg chg="del">
          <ac:chgData name="Yoel Kortick" userId="167978f5-7f40-4909-85d5-d4149554ad4e" providerId="ADAL" clId="{17D78392-7091-4238-8278-2F3BDFF78295}" dt="2024-06-26T14:46:50.907" v="10857" actId="478"/>
          <ac:spMkLst>
            <pc:docMk/>
            <pc:sldMk cId="2310200128" sldId="810"/>
            <ac:spMk id="2" creationId="{6DCC6E74-E3CE-3A93-90AA-4E2B1040F67D}"/>
          </ac:spMkLst>
        </pc:spChg>
        <pc:spChg chg="del">
          <ac:chgData name="Yoel Kortick" userId="167978f5-7f40-4909-85d5-d4149554ad4e" providerId="ADAL" clId="{17D78392-7091-4238-8278-2F3BDFF78295}" dt="2024-06-26T14:46:50.907" v="10857" actId="478"/>
          <ac:spMkLst>
            <pc:docMk/>
            <pc:sldMk cId="2310200128" sldId="810"/>
            <ac:spMk id="6" creationId="{A59B577A-B35E-C8E8-BA5F-5A5EC9A39E72}"/>
          </ac:spMkLst>
        </pc:spChg>
        <pc:spChg chg="add">
          <ac:chgData name="Yoel Kortick" userId="167978f5-7f40-4909-85d5-d4149554ad4e" providerId="ADAL" clId="{17D78392-7091-4238-8278-2F3BDFF78295}" dt="2024-06-26T14:53:56.501" v="11428" actId="11529"/>
          <ac:spMkLst>
            <pc:docMk/>
            <pc:sldMk cId="2310200128" sldId="810"/>
            <ac:spMk id="7" creationId="{8CB478A5-062E-15DD-0B9A-934D41BF6BA3}"/>
          </ac:spMkLst>
        </pc:spChg>
        <pc:spChg chg="mod">
          <ac:chgData name="Yoel Kortick" userId="167978f5-7f40-4909-85d5-d4149554ad4e" providerId="ADAL" clId="{17D78392-7091-4238-8278-2F3BDFF78295}" dt="2024-06-27T02:08:12.951" v="12900"/>
          <ac:spMkLst>
            <pc:docMk/>
            <pc:sldMk cId="2310200128" sldId="810"/>
            <ac:spMk id="10" creationId="{4C5297D4-1A90-BA7E-1EA2-3486955EA032}"/>
          </ac:spMkLst>
        </pc:spChg>
        <pc:spChg chg="mod">
          <ac:chgData name="Yoel Kortick" userId="167978f5-7f40-4909-85d5-d4149554ad4e" providerId="ADAL" clId="{17D78392-7091-4238-8278-2F3BDFF78295}" dt="2024-06-27T04:15:55.532" v="13069" actId="20577"/>
          <ac:spMkLst>
            <pc:docMk/>
            <pc:sldMk cId="2310200128" sldId="810"/>
            <ac:spMk id="11" creationId="{1ACE3884-5DD3-4F86-13C6-FF34F1D35C8C}"/>
          </ac:spMkLst>
        </pc:spChg>
        <pc:picChg chg="del">
          <ac:chgData name="Yoel Kortick" userId="167978f5-7f40-4909-85d5-d4149554ad4e" providerId="ADAL" clId="{17D78392-7091-4238-8278-2F3BDFF78295}" dt="2024-06-26T14:46:50.907" v="10857" actId="478"/>
          <ac:picMkLst>
            <pc:docMk/>
            <pc:sldMk cId="2310200128" sldId="810"/>
            <ac:picMk id="3" creationId="{FFC9B468-5F5E-6AAF-F9C0-2E73D7579D71}"/>
          </ac:picMkLst>
        </pc:picChg>
        <pc:picChg chg="add mod">
          <ac:chgData name="Yoel Kortick" userId="167978f5-7f40-4909-85d5-d4149554ad4e" providerId="ADAL" clId="{17D78392-7091-4238-8278-2F3BDFF78295}" dt="2024-06-26T14:53:48.165" v="11427" actId="208"/>
          <ac:picMkLst>
            <pc:docMk/>
            <pc:sldMk cId="2310200128" sldId="810"/>
            <ac:picMk id="5" creationId="{9E272A6B-0E7C-2347-6705-1B532DC3D86F}"/>
          </ac:picMkLst>
        </pc:picChg>
      </pc:sldChg>
      <pc:sldChg chg="addSp delSp modSp add mod">
        <pc:chgData name="Yoel Kortick" userId="167978f5-7f40-4909-85d5-d4149554ad4e" providerId="ADAL" clId="{17D78392-7091-4238-8278-2F3BDFF78295}" dt="2024-06-27T04:16:21.462" v="13073"/>
        <pc:sldMkLst>
          <pc:docMk/>
          <pc:sldMk cId="615411280" sldId="811"/>
        </pc:sldMkLst>
        <pc:spChg chg="mod">
          <ac:chgData name="Yoel Kortick" userId="167978f5-7f40-4909-85d5-d4149554ad4e" providerId="ADAL" clId="{17D78392-7091-4238-8278-2F3BDFF78295}" dt="2024-06-26T14:57:32.621" v="11569" actId="1035"/>
          <ac:spMkLst>
            <pc:docMk/>
            <pc:sldMk cId="615411280" sldId="811"/>
            <ac:spMk id="5" creationId="{281DC1E3-C8AE-1744-498D-26932089E0E3}"/>
          </ac:spMkLst>
        </pc:spChg>
        <pc:spChg chg="mod">
          <ac:chgData name="Yoel Kortick" userId="167978f5-7f40-4909-85d5-d4149554ad4e" providerId="ADAL" clId="{17D78392-7091-4238-8278-2F3BDFF78295}" dt="2024-06-26T14:57:32.621" v="11569" actId="1035"/>
          <ac:spMkLst>
            <pc:docMk/>
            <pc:sldMk cId="615411280" sldId="811"/>
            <ac:spMk id="6" creationId="{282A5A73-EE84-C3A9-6461-31EA884E1877}"/>
          </ac:spMkLst>
        </pc:spChg>
        <pc:spChg chg="del">
          <ac:chgData name="Yoel Kortick" userId="167978f5-7f40-4909-85d5-d4149554ad4e" providerId="ADAL" clId="{17D78392-7091-4238-8278-2F3BDFF78295}" dt="2024-06-26T14:57:24.424" v="11547" actId="478"/>
          <ac:spMkLst>
            <pc:docMk/>
            <pc:sldMk cId="615411280" sldId="811"/>
            <ac:spMk id="7" creationId="{05E3898B-364B-DE0E-4E0B-04C8A1A220A5}"/>
          </ac:spMkLst>
        </pc:spChg>
        <pc:spChg chg="mod">
          <ac:chgData name="Yoel Kortick" userId="167978f5-7f40-4909-85d5-d4149554ad4e" providerId="ADAL" clId="{17D78392-7091-4238-8278-2F3BDFF78295}" dt="2024-06-27T02:08:12.951" v="12900"/>
          <ac:spMkLst>
            <pc:docMk/>
            <pc:sldMk cId="615411280" sldId="811"/>
            <ac:spMk id="10" creationId="{4C5297D4-1A90-BA7E-1EA2-3486955EA032}"/>
          </ac:spMkLst>
        </pc:spChg>
        <pc:spChg chg="mod">
          <ac:chgData name="Yoel Kortick" userId="167978f5-7f40-4909-85d5-d4149554ad4e" providerId="ADAL" clId="{17D78392-7091-4238-8278-2F3BDFF78295}" dt="2024-06-27T04:16:21.462" v="13073"/>
          <ac:spMkLst>
            <pc:docMk/>
            <pc:sldMk cId="615411280" sldId="811"/>
            <ac:spMk id="11" creationId="{1ACE3884-5DD3-4F86-13C6-FF34F1D35C8C}"/>
          </ac:spMkLst>
        </pc:spChg>
        <pc:picChg chg="del">
          <ac:chgData name="Yoel Kortick" userId="167978f5-7f40-4909-85d5-d4149554ad4e" providerId="ADAL" clId="{17D78392-7091-4238-8278-2F3BDFF78295}" dt="2024-06-26T14:55:53.936" v="11430" actId="478"/>
          <ac:picMkLst>
            <pc:docMk/>
            <pc:sldMk cId="615411280" sldId="811"/>
            <ac:picMk id="3" creationId="{176C5F9A-4483-E92C-3ED6-75DDD4F6B087}"/>
          </ac:picMkLst>
        </pc:picChg>
        <pc:picChg chg="add mod ord">
          <ac:chgData name="Yoel Kortick" userId="167978f5-7f40-4909-85d5-d4149554ad4e" providerId="ADAL" clId="{17D78392-7091-4238-8278-2F3BDFF78295}" dt="2024-06-26T14:57:32.621" v="11569" actId="1035"/>
          <ac:picMkLst>
            <pc:docMk/>
            <pc:sldMk cId="615411280" sldId="811"/>
            <ac:picMk id="4" creationId="{EBDDE994-5186-CC3E-3454-74052CD992F7}"/>
          </ac:picMkLst>
        </pc:picChg>
      </pc:sldChg>
      <pc:sldChg chg="modSp add del mod">
        <pc:chgData name="Yoel Kortick" userId="167978f5-7f40-4909-85d5-d4149554ad4e" providerId="ADAL" clId="{17D78392-7091-4238-8278-2F3BDFF78295}" dt="2024-06-27T02:07:24.698" v="12897" actId="2696"/>
        <pc:sldMkLst>
          <pc:docMk/>
          <pc:sldMk cId="1637107429" sldId="812"/>
        </pc:sldMkLst>
        <pc:spChg chg="mod">
          <ac:chgData name="Yoel Kortick" userId="167978f5-7f40-4909-85d5-d4149554ad4e" providerId="ADAL" clId="{17D78392-7091-4238-8278-2F3BDFF78295}" dt="2024-06-27T01:35:14.856" v="11598" actId="20577"/>
          <ac:spMkLst>
            <pc:docMk/>
            <pc:sldMk cId="1637107429" sldId="812"/>
            <ac:spMk id="13" creationId="{F4F9CE6C-EB7E-DBFE-C77E-B97A93A03817}"/>
          </ac:spMkLst>
        </pc:spChg>
      </pc:sldChg>
      <pc:sldChg chg="modSp add">
        <pc:chgData name="Yoel Kortick" userId="167978f5-7f40-4909-85d5-d4149554ad4e" providerId="ADAL" clId="{17D78392-7091-4238-8278-2F3BDFF78295}" dt="2024-06-27T02:08:12.951" v="12900"/>
        <pc:sldMkLst>
          <pc:docMk/>
          <pc:sldMk cId="3500686092" sldId="812"/>
        </pc:sldMkLst>
        <pc:spChg chg="mod">
          <ac:chgData name="Yoel Kortick" userId="167978f5-7f40-4909-85d5-d4149554ad4e" providerId="ADAL" clId="{17D78392-7091-4238-8278-2F3BDFF78295}" dt="2024-06-27T02:08:12.951" v="12900"/>
          <ac:spMkLst>
            <pc:docMk/>
            <pc:sldMk cId="3500686092" sldId="812"/>
            <ac:spMk id="13" creationId="{F4F9CE6C-EB7E-DBFE-C77E-B97A93A03817}"/>
          </ac:spMkLst>
        </pc:spChg>
      </pc:sldChg>
      <pc:sldChg chg="modSp add del mod">
        <pc:chgData name="Yoel Kortick" userId="167978f5-7f40-4909-85d5-d4149554ad4e" providerId="ADAL" clId="{17D78392-7091-4238-8278-2F3BDFF78295}" dt="2024-06-27T02:07:24.698" v="12897" actId="2696"/>
        <pc:sldMkLst>
          <pc:docMk/>
          <pc:sldMk cId="2893158782" sldId="813"/>
        </pc:sldMkLst>
        <pc:spChg chg="mod">
          <ac:chgData name="Yoel Kortick" userId="167978f5-7f40-4909-85d5-d4149554ad4e" providerId="ADAL" clId="{17D78392-7091-4238-8278-2F3BDFF78295}" dt="2024-06-27T01:35:27.691" v="11619" actId="20577"/>
          <ac:spMkLst>
            <pc:docMk/>
            <pc:sldMk cId="2893158782" sldId="813"/>
            <ac:spMk id="10" creationId="{4C5297D4-1A90-BA7E-1EA2-3486955EA032}"/>
          </ac:spMkLst>
        </pc:spChg>
        <pc:spChg chg="mod">
          <ac:chgData name="Yoel Kortick" userId="167978f5-7f40-4909-85d5-d4149554ad4e" providerId="ADAL" clId="{17D78392-7091-4238-8278-2F3BDFF78295}" dt="2024-06-27T01:58:26.217" v="12346"/>
          <ac:spMkLst>
            <pc:docMk/>
            <pc:sldMk cId="2893158782" sldId="813"/>
            <ac:spMk id="11" creationId="{1ACE3884-5DD3-4F86-13C6-FF34F1D35C8C}"/>
          </ac:spMkLst>
        </pc:spChg>
      </pc:sldChg>
      <pc:sldChg chg="modSp add">
        <pc:chgData name="Yoel Kortick" userId="167978f5-7f40-4909-85d5-d4149554ad4e" providerId="ADAL" clId="{17D78392-7091-4238-8278-2F3BDFF78295}" dt="2024-06-27T04:16:21.462" v="13073"/>
        <pc:sldMkLst>
          <pc:docMk/>
          <pc:sldMk cId="3122055299" sldId="813"/>
        </pc:sldMkLst>
        <pc:spChg chg="mod">
          <ac:chgData name="Yoel Kortick" userId="167978f5-7f40-4909-85d5-d4149554ad4e" providerId="ADAL" clId="{17D78392-7091-4238-8278-2F3BDFF78295}" dt="2024-06-27T02:08:12.951" v="12900"/>
          <ac:spMkLst>
            <pc:docMk/>
            <pc:sldMk cId="3122055299" sldId="813"/>
            <ac:spMk id="10" creationId="{4C5297D4-1A90-BA7E-1EA2-3486955EA032}"/>
          </ac:spMkLst>
        </pc:spChg>
        <pc:spChg chg="mod">
          <ac:chgData name="Yoel Kortick" userId="167978f5-7f40-4909-85d5-d4149554ad4e" providerId="ADAL" clId="{17D78392-7091-4238-8278-2F3BDFF78295}" dt="2024-06-27T04:16:21.462" v="13073"/>
          <ac:spMkLst>
            <pc:docMk/>
            <pc:sldMk cId="3122055299" sldId="813"/>
            <ac:spMk id="11" creationId="{1ACE3884-5DD3-4F86-13C6-FF34F1D35C8C}"/>
          </ac:spMkLst>
        </pc:spChg>
      </pc:sldChg>
      <pc:sldChg chg="addSp delSp modSp add del mod">
        <pc:chgData name="Yoel Kortick" userId="167978f5-7f40-4909-85d5-d4149554ad4e" providerId="ADAL" clId="{17D78392-7091-4238-8278-2F3BDFF78295}" dt="2024-06-27T02:07:24.698" v="12897" actId="2696"/>
        <pc:sldMkLst>
          <pc:docMk/>
          <pc:sldMk cId="535694285" sldId="814"/>
        </pc:sldMkLst>
        <pc:spChg chg="mod">
          <ac:chgData name="Yoel Kortick" userId="167978f5-7f40-4909-85d5-d4149554ad4e" providerId="ADAL" clId="{17D78392-7091-4238-8278-2F3BDFF78295}" dt="2024-06-27T01:57:23.052" v="12335" actId="1076"/>
          <ac:spMkLst>
            <pc:docMk/>
            <pc:sldMk cId="535694285" sldId="814"/>
            <ac:spMk id="2" creationId="{6DCC6E74-E3CE-3A93-90AA-4E2B1040F67D}"/>
          </ac:spMkLst>
        </pc:spChg>
        <pc:spChg chg="mod">
          <ac:chgData name="Yoel Kortick" userId="167978f5-7f40-4909-85d5-d4149554ad4e" providerId="ADAL" clId="{17D78392-7091-4238-8278-2F3BDFF78295}" dt="2024-06-27T01:57:45.288" v="12339" actId="14100"/>
          <ac:spMkLst>
            <pc:docMk/>
            <pc:sldMk cId="535694285" sldId="814"/>
            <ac:spMk id="6" creationId="{A59B577A-B35E-C8E8-BA5F-5A5EC9A39E72}"/>
          </ac:spMkLst>
        </pc:spChg>
        <pc:spChg chg="add mod">
          <ac:chgData name="Yoel Kortick" userId="167978f5-7f40-4909-85d5-d4149554ad4e" providerId="ADAL" clId="{17D78392-7091-4238-8278-2F3BDFF78295}" dt="2024-06-27T01:56:50.034" v="12312" actId="14100"/>
          <ac:spMkLst>
            <pc:docMk/>
            <pc:sldMk cId="535694285" sldId="814"/>
            <ac:spMk id="7" creationId="{A0182888-3469-5AA5-D475-3A965AAA7E6F}"/>
          </ac:spMkLst>
        </pc:spChg>
        <pc:spChg chg="mod">
          <ac:chgData name="Yoel Kortick" userId="167978f5-7f40-4909-85d5-d4149554ad4e" providerId="ADAL" clId="{17D78392-7091-4238-8278-2F3BDFF78295}" dt="2024-06-27T01:35:49.402" v="11621" actId="313"/>
          <ac:spMkLst>
            <pc:docMk/>
            <pc:sldMk cId="535694285" sldId="814"/>
            <ac:spMk id="10" creationId="{4C5297D4-1A90-BA7E-1EA2-3486955EA032}"/>
          </ac:spMkLst>
        </pc:spChg>
        <pc:spChg chg="add mod">
          <ac:chgData name="Yoel Kortick" userId="167978f5-7f40-4909-85d5-d4149554ad4e" providerId="ADAL" clId="{17D78392-7091-4238-8278-2F3BDFF78295}" dt="2024-06-27T01:57:54.704" v="12341" actId="14100"/>
          <ac:spMkLst>
            <pc:docMk/>
            <pc:sldMk cId="535694285" sldId="814"/>
            <ac:spMk id="18" creationId="{C71BE01D-218D-00FC-3F16-37648E789A0A}"/>
          </ac:spMkLst>
        </pc:spChg>
        <pc:picChg chg="del">
          <ac:chgData name="Yoel Kortick" userId="167978f5-7f40-4909-85d5-d4149554ad4e" providerId="ADAL" clId="{17D78392-7091-4238-8278-2F3BDFF78295}" dt="2024-06-27T01:43:54.734" v="11904" actId="478"/>
          <ac:picMkLst>
            <pc:docMk/>
            <pc:sldMk cId="535694285" sldId="814"/>
            <ac:picMk id="3" creationId="{FFC9B468-5F5E-6AAF-F9C0-2E73D7579D71}"/>
          </ac:picMkLst>
        </pc:picChg>
        <pc:picChg chg="add del mod ord">
          <ac:chgData name="Yoel Kortick" userId="167978f5-7f40-4909-85d5-d4149554ad4e" providerId="ADAL" clId="{17D78392-7091-4238-8278-2F3BDFF78295}" dt="2024-06-27T01:55:49.907" v="12308" actId="478"/>
          <ac:picMkLst>
            <pc:docMk/>
            <pc:sldMk cId="535694285" sldId="814"/>
            <ac:picMk id="5" creationId="{D05CFD87-4B10-DA33-796D-FCFA32CE8596}"/>
          </ac:picMkLst>
        </pc:picChg>
        <pc:picChg chg="add mod ord">
          <ac:chgData name="Yoel Kortick" userId="167978f5-7f40-4909-85d5-d4149554ad4e" providerId="ADAL" clId="{17D78392-7091-4238-8278-2F3BDFF78295}" dt="2024-06-27T01:57:58.054" v="12343" actId="1076"/>
          <ac:picMkLst>
            <pc:docMk/>
            <pc:sldMk cId="535694285" sldId="814"/>
            <ac:picMk id="17" creationId="{6BB62AB8-2CB3-AEC2-4499-3369F2A164EE}"/>
          </ac:picMkLst>
        </pc:picChg>
        <pc:cxnChg chg="add mod">
          <ac:chgData name="Yoel Kortick" userId="167978f5-7f40-4909-85d5-d4149554ad4e" providerId="ADAL" clId="{17D78392-7091-4238-8278-2F3BDFF78295}" dt="2024-06-27T01:58:04.258" v="12345" actId="14100"/>
          <ac:cxnSpMkLst>
            <pc:docMk/>
            <pc:sldMk cId="535694285" sldId="814"/>
            <ac:cxnSpMk id="12" creationId="{DD3F822F-0531-8891-1BB7-00D6D465E08F}"/>
          </ac:cxnSpMkLst>
        </pc:cxnChg>
        <pc:cxnChg chg="add mod">
          <ac:chgData name="Yoel Kortick" userId="167978f5-7f40-4909-85d5-d4149554ad4e" providerId="ADAL" clId="{17D78392-7091-4238-8278-2F3BDFF78295}" dt="2024-06-27T01:58:01.512" v="12344" actId="14100"/>
          <ac:cxnSpMkLst>
            <pc:docMk/>
            <pc:sldMk cId="535694285" sldId="814"/>
            <ac:cxnSpMk id="14" creationId="{20F59CD3-1623-E633-0F82-2DA3EC9A0E23}"/>
          </ac:cxnSpMkLst>
        </pc:cxnChg>
        <pc:cxnChg chg="add">
          <ac:chgData name="Yoel Kortick" userId="167978f5-7f40-4909-85d5-d4149554ad4e" providerId="ADAL" clId="{17D78392-7091-4238-8278-2F3BDFF78295}" dt="2024-06-27T01:58:40.971" v="12347" actId="11529"/>
          <ac:cxnSpMkLst>
            <pc:docMk/>
            <pc:sldMk cId="535694285" sldId="814"/>
            <ac:cxnSpMk id="22" creationId="{6B12D88B-C523-7158-1809-27745F247911}"/>
          </ac:cxnSpMkLst>
        </pc:cxnChg>
      </pc:sldChg>
      <pc:sldChg chg="modSp add">
        <pc:chgData name="Yoel Kortick" userId="167978f5-7f40-4909-85d5-d4149554ad4e" providerId="ADAL" clId="{17D78392-7091-4238-8278-2F3BDFF78295}" dt="2024-06-27T04:16:21.462" v="13073"/>
        <pc:sldMkLst>
          <pc:docMk/>
          <pc:sldMk cId="4086063068" sldId="814"/>
        </pc:sldMkLst>
        <pc:spChg chg="mod">
          <ac:chgData name="Yoel Kortick" userId="167978f5-7f40-4909-85d5-d4149554ad4e" providerId="ADAL" clId="{17D78392-7091-4238-8278-2F3BDFF78295}" dt="2024-06-27T04:16:21.462" v="13073"/>
          <ac:spMkLst>
            <pc:docMk/>
            <pc:sldMk cId="4086063068" sldId="814"/>
            <ac:spMk id="7" creationId="{A0182888-3469-5AA5-D475-3A965AAA7E6F}"/>
          </ac:spMkLst>
        </pc:spChg>
        <pc:spChg chg="mod">
          <ac:chgData name="Yoel Kortick" userId="167978f5-7f40-4909-85d5-d4149554ad4e" providerId="ADAL" clId="{17D78392-7091-4238-8278-2F3BDFF78295}" dt="2024-06-27T02:08:12.951" v="12900"/>
          <ac:spMkLst>
            <pc:docMk/>
            <pc:sldMk cId="4086063068" sldId="814"/>
            <ac:spMk id="10" creationId="{4C5297D4-1A90-BA7E-1EA2-3486955EA032}"/>
          </ac:spMkLst>
        </pc:spChg>
        <pc:spChg chg="mod">
          <ac:chgData name="Yoel Kortick" userId="167978f5-7f40-4909-85d5-d4149554ad4e" providerId="ADAL" clId="{17D78392-7091-4238-8278-2F3BDFF78295}" dt="2024-06-27T04:16:21.462" v="13073"/>
          <ac:spMkLst>
            <pc:docMk/>
            <pc:sldMk cId="4086063068" sldId="814"/>
            <ac:spMk id="11" creationId="{1ACE3884-5DD3-4F86-13C6-FF34F1D35C8C}"/>
          </ac:spMkLst>
        </pc:spChg>
      </pc:sldChg>
      <pc:sldChg chg="modSp add">
        <pc:chgData name="Yoel Kortick" userId="167978f5-7f40-4909-85d5-d4149554ad4e" providerId="ADAL" clId="{17D78392-7091-4238-8278-2F3BDFF78295}" dt="2024-06-27T04:16:21.462" v="13073"/>
        <pc:sldMkLst>
          <pc:docMk/>
          <pc:sldMk cId="1098127407" sldId="815"/>
        </pc:sldMkLst>
        <pc:spChg chg="mod">
          <ac:chgData name="Yoel Kortick" userId="167978f5-7f40-4909-85d5-d4149554ad4e" providerId="ADAL" clId="{17D78392-7091-4238-8278-2F3BDFF78295}" dt="2024-06-27T02:08:12.951" v="12900"/>
          <ac:spMkLst>
            <pc:docMk/>
            <pc:sldMk cId="1098127407" sldId="815"/>
            <ac:spMk id="10" creationId="{4C5297D4-1A90-BA7E-1EA2-3486955EA032}"/>
          </ac:spMkLst>
        </pc:spChg>
        <pc:spChg chg="mod">
          <ac:chgData name="Yoel Kortick" userId="167978f5-7f40-4909-85d5-d4149554ad4e" providerId="ADAL" clId="{17D78392-7091-4238-8278-2F3BDFF78295}" dt="2024-06-27T04:16:21.462" v="13073"/>
          <ac:spMkLst>
            <pc:docMk/>
            <pc:sldMk cId="1098127407" sldId="815"/>
            <ac:spMk id="12" creationId="{D346BF7D-8100-D6E7-CD2D-A41AFEAABF7A}"/>
          </ac:spMkLst>
        </pc:spChg>
      </pc:sldChg>
      <pc:sldChg chg="addSp delSp modSp add del mod">
        <pc:chgData name="Yoel Kortick" userId="167978f5-7f40-4909-85d5-d4149554ad4e" providerId="ADAL" clId="{17D78392-7091-4238-8278-2F3BDFF78295}" dt="2024-06-27T02:07:24.698" v="12897" actId="2696"/>
        <pc:sldMkLst>
          <pc:docMk/>
          <pc:sldMk cId="1800129750" sldId="815"/>
        </pc:sldMkLst>
        <pc:spChg chg="mod">
          <ac:chgData name="Yoel Kortick" userId="167978f5-7f40-4909-85d5-d4149554ad4e" providerId="ADAL" clId="{17D78392-7091-4238-8278-2F3BDFF78295}" dt="2024-06-27T01:35:51.254" v="11622" actId="313"/>
          <ac:spMkLst>
            <pc:docMk/>
            <pc:sldMk cId="1800129750" sldId="815"/>
            <ac:spMk id="10" creationId="{4C5297D4-1A90-BA7E-1EA2-3486955EA032}"/>
          </ac:spMkLst>
        </pc:spChg>
        <pc:spChg chg="mod">
          <ac:chgData name="Yoel Kortick" userId="167978f5-7f40-4909-85d5-d4149554ad4e" providerId="ADAL" clId="{17D78392-7091-4238-8278-2F3BDFF78295}" dt="2024-06-27T01:45:06.254" v="12000" actId="1076"/>
          <ac:spMkLst>
            <pc:docMk/>
            <pc:sldMk cId="1800129750" sldId="815"/>
            <ac:spMk id="12" creationId="{D346BF7D-8100-D6E7-CD2D-A41AFEAABF7A}"/>
          </ac:spMkLst>
        </pc:spChg>
        <pc:spChg chg="mod">
          <ac:chgData name="Yoel Kortick" userId="167978f5-7f40-4909-85d5-d4149554ad4e" providerId="ADAL" clId="{17D78392-7091-4238-8278-2F3BDFF78295}" dt="2024-06-27T01:45:02.692" v="11999" actId="14100"/>
          <ac:spMkLst>
            <pc:docMk/>
            <pc:sldMk cId="1800129750" sldId="815"/>
            <ac:spMk id="15" creationId="{C641586F-BF62-CBBE-CFE8-3C0479D04C8C}"/>
          </ac:spMkLst>
        </pc:spChg>
        <pc:picChg chg="add mod ord">
          <ac:chgData name="Yoel Kortick" userId="167978f5-7f40-4909-85d5-d4149554ad4e" providerId="ADAL" clId="{17D78392-7091-4238-8278-2F3BDFF78295}" dt="2024-06-27T01:44:47.115" v="11928" actId="208"/>
          <ac:picMkLst>
            <pc:docMk/>
            <pc:sldMk cId="1800129750" sldId="815"/>
            <ac:picMk id="3" creationId="{72F06C49-B32B-E794-0342-7C3CEBC71D9E}"/>
          </ac:picMkLst>
        </pc:picChg>
        <pc:picChg chg="del">
          <ac:chgData name="Yoel Kortick" userId="167978f5-7f40-4909-85d5-d4149554ad4e" providerId="ADAL" clId="{17D78392-7091-4238-8278-2F3BDFF78295}" dt="2024-06-27T01:44:42.062" v="11925" actId="478"/>
          <ac:picMkLst>
            <pc:docMk/>
            <pc:sldMk cId="1800129750" sldId="815"/>
            <ac:picMk id="8" creationId="{4DD24C74-D1DC-7C0D-65EC-D42DABF6D4A0}"/>
          </ac:picMkLst>
        </pc:picChg>
        <pc:cxnChg chg="mod">
          <ac:chgData name="Yoel Kortick" userId="167978f5-7f40-4909-85d5-d4149554ad4e" providerId="ADAL" clId="{17D78392-7091-4238-8278-2F3BDFF78295}" dt="2024-06-27T01:45:09.327" v="12001" actId="14100"/>
          <ac:cxnSpMkLst>
            <pc:docMk/>
            <pc:sldMk cId="1800129750" sldId="815"/>
            <ac:cxnSpMk id="14" creationId="{6DDC8789-ADE5-0AC3-F73C-32A46DBFE963}"/>
          </ac:cxnSpMkLst>
        </pc:cxnChg>
      </pc:sldChg>
      <pc:sldChg chg="addSp delSp modSp add del mod">
        <pc:chgData name="Yoel Kortick" userId="167978f5-7f40-4909-85d5-d4149554ad4e" providerId="ADAL" clId="{17D78392-7091-4238-8278-2F3BDFF78295}" dt="2024-06-27T02:07:24.698" v="12897" actId="2696"/>
        <pc:sldMkLst>
          <pc:docMk/>
          <pc:sldMk cId="2633172587" sldId="816"/>
        </pc:sldMkLst>
        <pc:spChg chg="mod">
          <ac:chgData name="Yoel Kortick" userId="167978f5-7f40-4909-85d5-d4149554ad4e" providerId="ADAL" clId="{17D78392-7091-4238-8278-2F3BDFF78295}" dt="2024-06-27T01:57:05.733" v="12332" actId="1035"/>
          <ac:spMkLst>
            <pc:docMk/>
            <pc:sldMk cId="2633172587" sldId="816"/>
            <ac:spMk id="6" creationId="{A59B577A-B35E-C8E8-BA5F-5A5EC9A39E72}"/>
          </ac:spMkLst>
        </pc:spChg>
        <pc:spChg chg="mod">
          <ac:chgData name="Yoel Kortick" userId="167978f5-7f40-4909-85d5-d4149554ad4e" providerId="ADAL" clId="{17D78392-7091-4238-8278-2F3BDFF78295}" dt="2024-06-27T01:57:05.733" v="12332" actId="1035"/>
          <ac:spMkLst>
            <pc:docMk/>
            <pc:sldMk cId="2633172587" sldId="816"/>
            <ac:spMk id="7" creationId="{B9EEE192-71FA-AFA2-C179-FDC0644C0665}"/>
          </ac:spMkLst>
        </pc:spChg>
        <pc:spChg chg="mod">
          <ac:chgData name="Yoel Kortick" userId="167978f5-7f40-4909-85d5-d4149554ad4e" providerId="ADAL" clId="{17D78392-7091-4238-8278-2F3BDFF78295}" dt="2024-06-27T01:35:52.759" v="11623" actId="313"/>
          <ac:spMkLst>
            <pc:docMk/>
            <pc:sldMk cId="2633172587" sldId="816"/>
            <ac:spMk id="10" creationId="{4C5297D4-1A90-BA7E-1EA2-3486955EA032}"/>
          </ac:spMkLst>
        </pc:spChg>
        <pc:spChg chg="mod">
          <ac:chgData name="Yoel Kortick" userId="167978f5-7f40-4909-85d5-d4149554ad4e" providerId="ADAL" clId="{17D78392-7091-4238-8278-2F3BDFF78295}" dt="2024-06-27T01:48:20.921" v="12033" actId="1076"/>
          <ac:spMkLst>
            <pc:docMk/>
            <pc:sldMk cId="2633172587" sldId="816"/>
            <ac:spMk id="14" creationId="{EFC679E4-58AB-5EB5-339D-F107AE8DCDDF}"/>
          </ac:spMkLst>
        </pc:spChg>
        <pc:picChg chg="add mod ord">
          <ac:chgData name="Yoel Kortick" userId="167978f5-7f40-4909-85d5-d4149554ad4e" providerId="ADAL" clId="{17D78392-7091-4238-8278-2F3BDFF78295}" dt="2024-06-27T01:48:22.772" v="12034" actId="208"/>
          <ac:picMkLst>
            <pc:docMk/>
            <pc:sldMk cId="2633172587" sldId="816"/>
            <ac:picMk id="3" creationId="{AB88E0B7-20A4-1F39-60D6-F86DD66239F0}"/>
          </ac:picMkLst>
        </pc:picChg>
        <pc:picChg chg="del">
          <ac:chgData name="Yoel Kortick" userId="167978f5-7f40-4909-85d5-d4149554ad4e" providerId="ADAL" clId="{17D78392-7091-4238-8278-2F3BDFF78295}" dt="2024-06-27T01:47:48.616" v="12002" actId="478"/>
          <ac:picMkLst>
            <pc:docMk/>
            <pc:sldMk cId="2633172587" sldId="816"/>
            <ac:picMk id="5" creationId="{4C07DF9A-09B6-02B2-CE4F-5E874A3C7804}"/>
          </ac:picMkLst>
        </pc:picChg>
        <pc:cxnChg chg="mod">
          <ac:chgData name="Yoel Kortick" userId="167978f5-7f40-4909-85d5-d4149554ad4e" providerId="ADAL" clId="{17D78392-7091-4238-8278-2F3BDFF78295}" dt="2024-06-27T01:57:05.733" v="12332" actId="1035"/>
          <ac:cxnSpMkLst>
            <pc:docMk/>
            <pc:sldMk cId="2633172587" sldId="816"/>
            <ac:cxnSpMk id="8" creationId="{12F14A1D-666D-FFB7-A586-A019EAF3AAF8}"/>
          </ac:cxnSpMkLst>
        </pc:cxnChg>
        <pc:cxnChg chg="mod">
          <ac:chgData name="Yoel Kortick" userId="167978f5-7f40-4909-85d5-d4149554ad4e" providerId="ADAL" clId="{17D78392-7091-4238-8278-2F3BDFF78295}" dt="2024-06-27T01:48:18.097" v="12032" actId="14100"/>
          <ac:cxnSpMkLst>
            <pc:docMk/>
            <pc:sldMk cId="2633172587" sldId="816"/>
            <ac:cxnSpMk id="15" creationId="{E1F50BF1-32B9-657F-87D9-181D120ADC8E}"/>
          </ac:cxnSpMkLst>
        </pc:cxnChg>
      </pc:sldChg>
      <pc:sldChg chg="modSp add">
        <pc:chgData name="Yoel Kortick" userId="167978f5-7f40-4909-85d5-d4149554ad4e" providerId="ADAL" clId="{17D78392-7091-4238-8278-2F3BDFF78295}" dt="2024-06-27T04:16:21.462" v="13073"/>
        <pc:sldMkLst>
          <pc:docMk/>
          <pc:sldMk cId="4133022498" sldId="816"/>
        </pc:sldMkLst>
        <pc:spChg chg="mod">
          <ac:chgData name="Yoel Kortick" userId="167978f5-7f40-4909-85d5-d4149554ad4e" providerId="ADAL" clId="{17D78392-7091-4238-8278-2F3BDFF78295}" dt="2024-06-27T02:08:12.951" v="12900"/>
          <ac:spMkLst>
            <pc:docMk/>
            <pc:sldMk cId="4133022498" sldId="816"/>
            <ac:spMk id="10" creationId="{4C5297D4-1A90-BA7E-1EA2-3486955EA032}"/>
          </ac:spMkLst>
        </pc:spChg>
        <pc:spChg chg="mod">
          <ac:chgData name="Yoel Kortick" userId="167978f5-7f40-4909-85d5-d4149554ad4e" providerId="ADAL" clId="{17D78392-7091-4238-8278-2F3BDFF78295}" dt="2024-06-27T04:16:21.462" v="13073"/>
          <ac:spMkLst>
            <pc:docMk/>
            <pc:sldMk cId="4133022498" sldId="816"/>
            <ac:spMk id="14" creationId="{EFC679E4-58AB-5EB5-339D-F107AE8DCDDF}"/>
          </ac:spMkLst>
        </pc:spChg>
      </pc:sldChg>
      <pc:sldChg chg="addSp delSp modSp add del mod">
        <pc:chgData name="Yoel Kortick" userId="167978f5-7f40-4909-85d5-d4149554ad4e" providerId="ADAL" clId="{17D78392-7091-4238-8278-2F3BDFF78295}" dt="2024-06-27T02:07:24.698" v="12897" actId="2696"/>
        <pc:sldMkLst>
          <pc:docMk/>
          <pc:sldMk cId="458557700" sldId="817"/>
        </pc:sldMkLst>
        <pc:spChg chg="mod">
          <ac:chgData name="Yoel Kortick" userId="167978f5-7f40-4909-85d5-d4149554ad4e" providerId="ADAL" clId="{17D78392-7091-4238-8278-2F3BDFF78295}" dt="2024-06-27T01:49:39.887" v="12072" actId="14100"/>
          <ac:spMkLst>
            <pc:docMk/>
            <pc:sldMk cId="458557700" sldId="817"/>
            <ac:spMk id="3" creationId="{318A453B-F532-2942-98B7-708360C4EFD9}"/>
          </ac:spMkLst>
        </pc:spChg>
        <pc:spChg chg="mod">
          <ac:chgData name="Yoel Kortick" userId="167978f5-7f40-4909-85d5-d4149554ad4e" providerId="ADAL" clId="{17D78392-7091-4238-8278-2F3BDFF78295}" dt="2024-06-27T01:35:53.860" v="11624" actId="313"/>
          <ac:spMkLst>
            <pc:docMk/>
            <pc:sldMk cId="458557700" sldId="817"/>
            <ac:spMk id="10" creationId="{4C5297D4-1A90-BA7E-1EA2-3486955EA032}"/>
          </ac:spMkLst>
        </pc:spChg>
        <pc:spChg chg="mod">
          <ac:chgData name="Yoel Kortick" userId="167978f5-7f40-4909-85d5-d4149554ad4e" providerId="ADAL" clId="{17D78392-7091-4238-8278-2F3BDFF78295}" dt="2024-06-27T01:49:50.749" v="12075" actId="14100"/>
          <ac:spMkLst>
            <pc:docMk/>
            <pc:sldMk cId="458557700" sldId="817"/>
            <ac:spMk id="12" creationId="{D346BF7D-8100-D6E7-CD2D-A41AFEAABF7A}"/>
          </ac:spMkLst>
        </pc:spChg>
        <pc:picChg chg="add mod ord">
          <ac:chgData name="Yoel Kortick" userId="167978f5-7f40-4909-85d5-d4149554ad4e" providerId="ADAL" clId="{17D78392-7091-4238-8278-2F3BDFF78295}" dt="2024-06-27T01:49:35.323" v="12070" actId="167"/>
          <ac:picMkLst>
            <pc:docMk/>
            <pc:sldMk cId="458557700" sldId="817"/>
            <ac:picMk id="2" creationId="{1AD29791-C22F-1279-8373-F81FD0D7F2C5}"/>
          </ac:picMkLst>
        </pc:picChg>
        <pc:picChg chg="del">
          <ac:chgData name="Yoel Kortick" userId="167978f5-7f40-4909-85d5-d4149554ad4e" providerId="ADAL" clId="{17D78392-7091-4238-8278-2F3BDFF78295}" dt="2024-06-27T01:49:31.117" v="12068" actId="478"/>
          <ac:picMkLst>
            <pc:docMk/>
            <pc:sldMk cId="458557700" sldId="817"/>
            <ac:picMk id="8" creationId="{4DD24C74-D1DC-7C0D-65EC-D42DABF6D4A0}"/>
          </ac:picMkLst>
        </pc:picChg>
        <pc:cxnChg chg="mod">
          <ac:chgData name="Yoel Kortick" userId="167978f5-7f40-4909-85d5-d4149554ad4e" providerId="ADAL" clId="{17D78392-7091-4238-8278-2F3BDFF78295}" dt="2024-06-27T01:49:50.749" v="12075" actId="14100"/>
          <ac:cxnSpMkLst>
            <pc:docMk/>
            <pc:sldMk cId="458557700" sldId="817"/>
            <ac:cxnSpMk id="14" creationId="{6DDC8789-ADE5-0AC3-F73C-32A46DBFE963}"/>
          </ac:cxnSpMkLst>
        </pc:cxnChg>
      </pc:sldChg>
      <pc:sldChg chg="modSp add">
        <pc:chgData name="Yoel Kortick" userId="167978f5-7f40-4909-85d5-d4149554ad4e" providerId="ADAL" clId="{17D78392-7091-4238-8278-2F3BDFF78295}" dt="2024-06-27T04:16:21.462" v="13073"/>
        <pc:sldMkLst>
          <pc:docMk/>
          <pc:sldMk cId="1422204900" sldId="817"/>
        </pc:sldMkLst>
        <pc:spChg chg="mod">
          <ac:chgData name="Yoel Kortick" userId="167978f5-7f40-4909-85d5-d4149554ad4e" providerId="ADAL" clId="{17D78392-7091-4238-8278-2F3BDFF78295}" dt="2024-06-27T02:08:12.951" v="12900"/>
          <ac:spMkLst>
            <pc:docMk/>
            <pc:sldMk cId="1422204900" sldId="817"/>
            <ac:spMk id="10" creationId="{4C5297D4-1A90-BA7E-1EA2-3486955EA032}"/>
          </ac:spMkLst>
        </pc:spChg>
        <pc:spChg chg="mod">
          <ac:chgData name="Yoel Kortick" userId="167978f5-7f40-4909-85d5-d4149554ad4e" providerId="ADAL" clId="{17D78392-7091-4238-8278-2F3BDFF78295}" dt="2024-06-27T04:16:21.462" v="13073"/>
          <ac:spMkLst>
            <pc:docMk/>
            <pc:sldMk cId="1422204900" sldId="817"/>
            <ac:spMk id="12" creationId="{D346BF7D-8100-D6E7-CD2D-A41AFEAABF7A}"/>
          </ac:spMkLst>
        </pc:spChg>
      </pc:sldChg>
      <pc:sldChg chg="modSp add">
        <pc:chgData name="Yoel Kortick" userId="167978f5-7f40-4909-85d5-d4149554ad4e" providerId="ADAL" clId="{17D78392-7091-4238-8278-2F3BDFF78295}" dt="2024-06-27T04:16:21.462" v="13073"/>
        <pc:sldMkLst>
          <pc:docMk/>
          <pc:sldMk cId="147758091" sldId="818"/>
        </pc:sldMkLst>
        <pc:spChg chg="mod">
          <ac:chgData name="Yoel Kortick" userId="167978f5-7f40-4909-85d5-d4149554ad4e" providerId="ADAL" clId="{17D78392-7091-4238-8278-2F3BDFF78295}" dt="2024-06-27T02:08:12.951" v="12900"/>
          <ac:spMkLst>
            <pc:docMk/>
            <pc:sldMk cId="147758091" sldId="818"/>
            <ac:spMk id="10" creationId="{4C5297D4-1A90-BA7E-1EA2-3486955EA032}"/>
          </ac:spMkLst>
        </pc:spChg>
        <pc:spChg chg="mod">
          <ac:chgData name="Yoel Kortick" userId="167978f5-7f40-4909-85d5-d4149554ad4e" providerId="ADAL" clId="{17D78392-7091-4238-8278-2F3BDFF78295}" dt="2024-06-27T04:16:21.462" v="13073"/>
          <ac:spMkLst>
            <pc:docMk/>
            <pc:sldMk cId="147758091" sldId="818"/>
            <ac:spMk id="12" creationId="{D346BF7D-8100-D6E7-CD2D-A41AFEAABF7A}"/>
          </ac:spMkLst>
        </pc:spChg>
        <pc:spChg chg="mod">
          <ac:chgData name="Yoel Kortick" userId="167978f5-7f40-4909-85d5-d4149554ad4e" providerId="ADAL" clId="{17D78392-7091-4238-8278-2F3BDFF78295}" dt="2024-06-27T04:16:21.462" v="13073"/>
          <ac:spMkLst>
            <pc:docMk/>
            <pc:sldMk cId="147758091" sldId="818"/>
            <ac:spMk id="18" creationId="{3B4D731E-2465-C5C6-F9EC-7D069E349742}"/>
          </ac:spMkLst>
        </pc:spChg>
      </pc:sldChg>
      <pc:sldChg chg="addSp delSp modSp add del mod">
        <pc:chgData name="Yoel Kortick" userId="167978f5-7f40-4909-85d5-d4149554ad4e" providerId="ADAL" clId="{17D78392-7091-4238-8278-2F3BDFF78295}" dt="2024-06-27T02:07:24.698" v="12897" actId="2696"/>
        <pc:sldMkLst>
          <pc:docMk/>
          <pc:sldMk cId="1227113225" sldId="818"/>
        </pc:sldMkLst>
        <pc:spChg chg="mod">
          <ac:chgData name="Yoel Kortick" userId="167978f5-7f40-4909-85d5-d4149554ad4e" providerId="ADAL" clId="{17D78392-7091-4238-8278-2F3BDFF78295}" dt="2024-06-27T01:59:25.640" v="12354" actId="14100"/>
          <ac:spMkLst>
            <pc:docMk/>
            <pc:sldMk cId="1227113225" sldId="818"/>
            <ac:spMk id="5" creationId="{9D382B33-06C3-6EA7-AF31-5C24DCCCE47B}"/>
          </ac:spMkLst>
        </pc:spChg>
        <pc:spChg chg="del mod">
          <ac:chgData name="Yoel Kortick" userId="167978f5-7f40-4909-85d5-d4149554ad4e" providerId="ADAL" clId="{17D78392-7091-4238-8278-2F3BDFF78295}" dt="2024-06-27T01:51:11.513" v="12082" actId="478"/>
          <ac:spMkLst>
            <pc:docMk/>
            <pc:sldMk cId="1227113225" sldId="818"/>
            <ac:spMk id="7" creationId="{599661BC-7460-C061-5622-B7317000EF03}"/>
          </ac:spMkLst>
        </pc:spChg>
        <pc:spChg chg="mod">
          <ac:chgData name="Yoel Kortick" userId="167978f5-7f40-4909-85d5-d4149554ad4e" providerId="ADAL" clId="{17D78392-7091-4238-8278-2F3BDFF78295}" dt="2024-06-27T01:35:55.096" v="11625" actId="313"/>
          <ac:spMkLst>
            <pc:docMk/>
            <pc:sldMk cId="1227113225" sldId="818"/>
            <ac:spMk id="10" creationId="{4C5297D4-1A90-BA7E-1EA2-3486955EA032}"/>
          </ac:spMkLst>
        </pc:spChg>
        <pc:spChg chg="del">
          <ac:chgData name="Yoel Kortick" userId="167978f5-7f40-4909-85d5-d4149554ad4e" providerId="ADAL" clId="{17D78392-7091-4238-8278-2F3BDFF78295}" dt="2024-06-27T01:51:13.942" v="12084" actId="478"/>
          <ac:spMkLst>
            <pc:docMk/>
            <pc:sldMk cId="1227113225" sldId="818"/>
            <ac:spMk id="11" creationId="{CDE7F20C-516E-CC18-6557-7C38687E7382}"/>
          </ac:spMkLst>
        </pc:spChg>
        <pc:spChg chg="mod">
          <ac:chgData name="Yoel Kortick" userId="167978f5-7f40-4909-85d5-d4149554ad4e" providerId="ADAL" clId="{17D78392-7091-4238-8278-2F3BDFF78295}" dt="2024-06-27T01:59:16.813" v="12351" actId="1076"/>
          <ac:spMkLst>
            <pc:docMk/>
            <pc:sldMk cId="1227113225" sldId="818"/>
            <ac:spMk id="12" creationId="{D346BF7D-8100-D6E7-CD2D-A41AFEAABF7A}"/>
          </ac:spMkLst>
        </pc:spChg>
        <pc:spChg chg="add mod">
          <ac:chgData name="Yoel Kortick" userId="167978f5-7f40-4909-85d5-d4149554ad4e" providerId="ADAL" clId="{17D78392-7091-4238-8278-2F3BDFF78295}" dt="2024-06-27T02:00:08.225" v="12460" actId="1076"/>
          <ac:spMkLst>
            <pc:docMk/>
            <pc:sldMk cId="1227113225" sldId="818"/>
            <ac:spMk id="18" creationId="{3B4D731E-2465-C5C6-F9EC-7D069E349742}"/>
          </ac:spMkLst>
        </pc:spChg>
        <pc:picChg chg="del">
          <ac:chgData name="Yoel Kortick" userId="167978f5-7f40-4909-85d5-d4149554ad4e" providerId="ADAL" clId="{17D78392-7091-4238-8278-2F3BDFF78295}" dt="2024-06-27T01:49:21.654" v="12066" actId="478"/>
          <ac:picMkLst>
            <pc:docMk/>
            <pc:sldMk cId="1227113225" sldId="818"/>
            <ac:picMk id="3" creationId="{D7C5BEA3-A106-A963-100D-66A8AD3BF352}"/>
          </ac:picMkLst>
        </pc:picChg>
        <pc:picChg chg="add del">
          <ac:chgData name="Yoel Kortick" userId="167978f5-7f40-4909-85d5-d4149554ad4e" providerId="ADAL" clId="{17D78392-7091-4238-8278-2F3BDFF78295}" dt="2024-06-27T01:50:08.488" v="12076" actId="478"/>
          <ac:picMkLst>
            <pc:docMk/>
            <pc:sldMk cId="1227113225" sldId="818"/>
            <ac:picMk id="4" creationId="{1EE91B37-3EDD-5479-75A4-DD4F9BBD1A5A}"/>
          </ac:picMkLst>
        </pc:picChg>
        <pc:picChg chg="add del">
          <ac:chgData name="Yoel Kortick" userId="167978f5-7f40-4909-85d5-d4149554ad4e" providerId="ADAL" clId="{17D78392-7091-4238-8278-2F3BDFF78295}" dt="2024-06-27T01:50:26.193" v="12078" actId="478"/>
          <ac:picMkLst>
            <pc:docMk/>
            <pc:sldMk cId="1227113225" sldId="818"/>
            <ac:picMk id="8" creationId="{E896B31F-ED96-5D2B-F015-481382791F51}"/>
          </ac:picMkLst>
        </pc:picChg>
        <pc:picChg chg="add mod ord">
          <ac:chgData name="Yoel Kortick" userId="167978f5-7f40-4909-85d5-d4149554ad4e" providerId="ADAL" clId="{17D78392-7091-4238-8278-2F3BDFF78295}" dt="2024-06-27T02:00:17.712" v="12462" actId="208"/>
          <ac:picMkLst>
            <pc:docMk/>
            <pc:sldMk cId="1227113225" sldId="818"/>
            <ac:picMk id="16" creationId="{CEED51DB-C94C-E010-B8BB-46F69779E44D}"/>
          </ac:picMkLst>
        </pc:picChg>
        <pc:cxnChg chg="mod">
          <ac:chgData name="Yoel Kortick" userId="167978f5-7f40-4909-85d5-d4149554ad4e" providerId="ADAL" clId="{17D78392-7091-4238-8278-2F3BDFF78295}" dt="2024-06-27T01:59:21.703" v="12353" actId="14100"/>
          <ac:cxnSpMkLst>
            <pc:docMk/>
            <pc:sldMk cId="1227113225" sldId="818"/>
            <ac:cxnSpMk id="14" creationId="{6DDC8789-ADE5-0AC3-F73C-32A46DBFE963}"/>
          </ac:cxnSpMkLst>
        </pc:cxnChg>
        <pc:cxnChg chg="del">
          <ac:chgData name="Yoel Kortick" userId="167978f5-7f40-4909-85d5-d4149554ad4e" providerId="ADAL" clId="{17D78392-7091-4238-8278-2F3BDFF78295}" dt="2024-06-27T01:51:12.747" v="12083" actId="478"/>
          <ac:cxnSpMkLst>
            <pc:docMk/>
            <pc:sldMk cId="1227113225" sldId="818"/>
            <ac:cxnSpMk id="15" creationId="{499D09D5-D749-6AAC-C319-2EC34B9CB88D}"/>
          </ac:cxnSpMkLst>
        </pc:cxnChg>
        <pc:cxnChg chg="add">
          <ac:chgData name="Yoel Kortick" userId="167978f5-7f40-4909-85d5-d4149554ad4e" providerId="ADAL" clId="{17D78392-7091-4238-8278-2F3BDFF78295}" dt="2024-06-27T02:00:14.379" v="12461" actId="11529"/>
          <ac:cxnSpMkLst>
            <pc:docMk/>
            <pc:sldMk cId="1227113225" sldId="818"/>
            <ac:cxnSpMk id="20" creationId="{A677DFF4-04B4-9888-0BA1-1D4167D02187}"/>
          </ac:cxnSpMkLst>
        </pc:cxnChg>
      </pc:sldChg>
      <pc:sldChg chg="addSp delSp modSp add del mod">
        <pc:chgData name="Yoel Kortick" userId="167978f5-7f40-4909-85d5-d4149554ad4e" providerId="ADAL" clId="{17D78392-7091-4238-8278-2F3BDFF78295}" dt="2024-06-27T02:07:24.698" v="12897" actId="2696"/>
        <pc:sldMkLst>
          <pc:docMk/>
          <pc:sldMk cId="220809451" sldId="819"/>
        </pc:sldMkLst>
        <pc:spChg chg="mod">
          <ac:chgData name="Yoel Kortick" userId="167978f5-7f40-4909-85d5-d4149554ad4e" providerId="ADAL" clId="{17D78392-7091-4238-8278-2F3BDFF78295}" dt="2024-06-27T02:01:29.437" v="12564" actId="14100"/>
          <ac:spMkLst>
            <pc:docMk/>
            <pc:sldMk cId="220809451" sldId="819"/>
            <ac:spMk id="7" creationId="{8CB478A5-062E-15DD-0B9A-934D41BF6BA3}"/>
          </ac:spMkLst>
        </pc:spChg>
        <pc:spChg chg="mod">
          <ac:chgData name="Yoel Kortick" userId="167978f5-7f40-4909-85d5-d4149554ad4e" providerId="ADAL" clId="{17D78392-7091-4238-8278-2F3BDFF78295}" dt="2024-06-27T01:35:57.236" v="11626" actId="313"/>
          <ac:spMkLst>
            <pc:docMk/>
            <pc:sldMk cId="220809451" sldId="819"/>
            <ac:spMk id="10" creationId="{4C5297D4-1A90-BA7E-1EA2-3486955EA032}"/>
          </ac:spMkLst>
        </pc:spChg>
        <pc:spChg chg="mod">
          <ac:chgData name="Yoel Kortick" userId="167978f5-7f40-4909-85d5-d4149554ad4e" providerId="ADAL" clId="{17D78392-7091-4238-8278-2F3BDFF78295}" dt="2024-06-27T02:01:10.290" v="12533" actId="14100"/>
          <ac:spMkLst>
            <pc:docMk/>
            <pc:sldMk cId="220809451" sldId="819"/>
            <ac:spMk id="11" creationId="{1ACE3884-5DD3-4F86-13C6-FF34F1D35C8C}"/>
          </ac:spMkLst>
        </pc:spChg>
        <pc:picChg chg="add mod ord">
          <ac:chgData name="Yoel Kortick" userId="167978f5-7f40-4909-85d5-d4149554ad4e" providerId="ADAL" clId="{17D78392-7091-4238-8278-2F3BDFF78295}" dt="2024-06-27T02:01:24.398" v="12562" actId="208"/>
          <ac:picMkLst>
            <pc:docMk/>
            <pc:sldMk cId="220809451" sldId="819"/>
            <ac:picMk id="3" creationId="{4A1DBE89-CBD8-30EC-A6E4-C68888CD11A6}"/>
          </ac:picMkLst>
        </pc:picChg>
        <pc:picChg chg="del">
          <ac:chgData name="Yoel Kortick" userId="167978f5-7f40-4909-85d5-d4149554ad4e" providerId="ADAL" clId="{17D78392-7091-4238-8278-2F3BDFF78295}" dt="2024-06-27T02:01:11.707" v="12534" actId="478"/>
          <ac:picMkLst>
            <pc:docMk/>
            <pc:sldMk cId="220809451" sldId="819"/>
            <ac:picMk id="5" creationId="{9E272A6B-0E7C-2347-6705-1B532DC3D86F}"/>
          </ac:picMkLst>
        </pc:picChg>
      </pc:sldChg>
      <pc:sldChg chg="modSp add mod">
        <pc:chgData name="Yoel Kortick" userId="167978f5-7f40-4909-85d5-d4149554ad4e" providerId="ADAL" clId="{17D78392-7091-4238-8278-2F3BDFF78295}" dt="2024-06-27T04:16:21.462" v="13073"/>
        <pc:sldMkLst>
          <pc:docMk/>
          <pc:sldMk cId="3109942369" sldId="819"/>
        </pc:sldMkLst>
        <pc:spChg chg="mod">
          <ac:chgData name="Yoel Kortick" userId="167978f5-7f40-4909-85d5-d4149554ad4e" providerId="ADAL" clId="{17D78392-7091-4238-8278-2F3BDFF78295}" dt="2024-06-27T02:08:12.951" v="12900"/>
          <ac:spMkLst>
            <pc:docMk/>
            <pc:sldMk cId="3109942369" sldId="819"/>
            <ac:spMk id="10" creationId="{4C5297D4-1A90-BA7E-1EA2-3486955EA032}"/>
          </ac:spMkLst>
        </pc:spChg>
        <pc:spChg chg="mod">
          <ac:chgData name="Yoel Kortick" userId="167978f5-7f40-4909-85d5-d4149554ad4e" providerId="ADAL" clId="{17D78392-7091-4238-8278-2F3BDFF78295}" dt="2024-06-27T04:16:21.462" v="13073"/>
          <ac:spMkLst>
            <pc:docMk/>
            <pc:sldMk cId="3109942369" sldId="819"/>
            <ac:spMk id="11" creationId="{1ACE3884-5DD3-4F86-13C6-FF34F1D35C8C}"/>
          </ac:spMkLst>
        </pc:spChg>
      </pc:sldChg>
      <pc:sldChg chg="modSp add mod">
        <pc:chgData name="Yoel Kortick" userId="167978f5-7f40-4909-85d5-d4149554ad4e" providerId="ADAL" clId="{17D78392-7091-4238-8278-2F3BDFF78295}" dt="2024-06-27T04:13:50.383" v="13034" actId="208"/>
        <pc:sldMkLst>
          <pc:docMk/>
          <pc:sldMk cId="2275107410" sldId="820"/>
        </pc:sldMkLst>
        <pc:spChg chg="mod">
          <ac:chgData name="Yoel Kortick" userId="167978f5-7f40-4909-85d5-d4149554ad4e" providerId="ADAL" clId="{17D78392-7091-4238-8278-2F3BDFF78295}" dt="2024-06-27T02:08:12.951" v="12900"/>
          <ac:spMkLst>
            <pc:docMk/>
            <pc:sldMk cId="2275107410" sldId="820"/>
            <ac:spMk id="10" creationId="{4C5297D4-1A90-BA7E-1EA2-3486955EA032}"/>
          </ac:spMkLst>
        </pc:spChg>
        <pc:picChg chg="mod">
          <ac:chgData name="Yoel Kortick" userId="167978f5-7f40-4909-85d5-d4149554ad4e" providerId="ADAL" clId="{17D78392-7091-4238-8278-2F3BDFF78295}" dt="2024-06-27T04:13:50.383" v="13034" actId="208"/>
          <ac:picMkLst>
            <pc:docMk/>
            <pc:sldMk cId="2275107410" sldId="820"/>
            <ac:picMk id="3" creationId="{A073CD9D-34C7-8D6F-951A-3FF52E33F8EE}"/>
          </ac:picMkLst>
        </pc:picChg>
      </pc:sldChg>
      <pc:sldChg chg="addSp delSp modSp add del mod">
        <pc:chgData name="Yoel Kortick" userId="167978f5-7f40-4909-85d5-d4149554ad4e" providerId="ADAL" clId="{17D78392-7091-4238-8278-2F3BDFF78295}" dt="2024-06-27T02:07:24.698" v="12897" actId="2696"/>
        <pc:sldMkLst>
          <pc:docMk/>
          <pc:sldMk cId="2923824528" sldId="820"/>
        </pc:sldMkLst>
        <pc:spChg chg="mod">
          <ac:chgData name="Yoel Kortick" userId="167978f5-7f40-4909-85d5-d4149554ad4e" providerId="ADAL" clId="{17D78392-7091-4238-8278-2F3BDFF78295}" dt="2024-06-27T02:03:54.676" v="12646" actId="1076"/>
          <ac:spMkLst>
            <pc:docMk/>
            <pc:sldMk cId="2923824528" sldId="820"/>
            <ac:spMk id="7" creationId="{8CB478A5-062E-15DD-0B9A-934D41BF6BA3}"/>
          </ac:spMkLst>
        </pc:spChg>
        <pc:spChg chg="mod">
          <ac:chgData name="Yoel Kortick" userId="167978f5-7f40-4909-85d5-d4149554ad4e" providerId="ADAL" clId="{17D78392-7091-4238-8278-2F3BDFF78295}" dt="2024-06-27T02:02:55.057" v="12643" actId="14100"/>
          <ac:spMkLst>
            <pc:docMk/>
            <pc:sldMk cId="2923824528" sldId="820"/>
            <ac:spMk id="11" creationId="{1ACE3884-5DD3-4F86-13C6-FF34F1D35C8C}"/>
          </ac:spMkLst>
        </pc:spChg>
        <pc:picChg chg="add ord">
          <ac:chgData name="Yoel Kortick" userId="167978f5-7f40-4909-85d5-d4149554ad4e" providerId="ADAL" clId="{17D78392-7091-4238-8278-2F3BDFF78295}" dt="2024-06-27T02:03:56.688" v="12647" actId="167"/>
          <ac:picMkLst>
            <pc:docMk/>
            <pc:sldMk cId="2923824528" sldId="820"/>
            <ac:picMk id="3" creationId="{A073CD9D-34C7-8D6F-951A-3FF52E33F8EE}"/>
          </ac:picMkLst>
        </pc:picChg>
        <pc:picChg chg="del">
          <ac:chgData name="Yoel Kortick" userId="167978f5-7f40-4909-85d5-d4149554ad4e" providerId="ADAL" clId="{17D78392-7091-4238-8278-2F3BDFF78295}" dt="2024-06-27T02:03:50.527" v="12644" actId="478"/>
          <ac:picMkLst>
            <pc:docMk/>
            <pc:sldMk cId="2923824528" sldId="820"/>
            <ac:picMk id="5" creationId="{9E272A6B-0E7C-2347-6705-1B532DC3D86F}"/>
          </ac:picMkLst>
        </pc:picChg>
      </pc:sldChg>
      <pc:sldChg chg="addSp delSp modSp add del mod">
        <pc:chgData name="Yoel Kortick" userId="167978f5-7f40-4909-85d5-d4149554ad4e" providerId="ADAL" clId="{17D78392-7091-4238-8278-2F3BDFF78295}" dt="2024-06-27T02:07:24.698" v="12897" actId="2696"/>
        <pc:sldMkLst>
          <pc:docMk/>
          <pc:sldMk cId="841656207" sldId="821"/>
        </pc:sldMkLst>
        <pc:spChg chg="add">
          <ac:chgData name="Yoel Kortick" userId="167978f5-7f40-4909-85d5-d4149554ad4e" providerId="ADAL" clId="{17D78392-7091-4238-8278-2F3BDFF78295}" dt="2024-06-27T02:02:35.418" v="12640" actId="11529"/>
          <ac:spMkLst>
            <pc:docMk/>
            <pc:sldMk cId="841656207" sldId="821"/>
            <ac:spMk id="5" creationId="{927C7E6A-EF20-66BA-D949-5D948F891A85}"/>
          </ac:spMkLst>
        </pc:spChg>
        <pc:spChg chg="mod">
          <ac:chgData name="Yoel Kortick" userId="167978f5-7f40-4909-85d5-d4149554ad4e" providerId="ADAL" clId="{17D78392-7091-4238-8278-2F3BDFF78295}" dt="2024-06-27T02:02:38.510" v="12641" actId="14100"/>
          <ac:spMkLst>
            <pc:docMk/>
            <pc:sldMk cId="841656207" sldId="821"/>
            <ac:spMk id="7" creationId="{8CB478A5-062E-15DD-0B9A-934D41BF6BA3}"/>
          </ac:spMkLst>
        </pc:spChg>
        <pc:spChg chg="mod">
          <ac:chgData name="Yoel Kortick" userId="167978f5-7f40-4909-85d5-d4149554ad4e" providerId="ADAL" clId="{17D78392-7091-4238-8278-2F3BDFF78295}" dt="2024-06-27T02:02:16.016" v="12624" actId="33524"/>
          <ac:spMkLst>
            <pc:docMk/>
            <pc:sldMk cId="841656207" sldId="821"/>
            <ac:spMk id="11" creationId="{1ACE3884-5DD3-4F86-13C6-FF34F1D35C8C}"/>
          </ac:spMkLst>
        </pc:spChg>
        <pc:picChg chg="del">
          <ac:chgData name="Yoel Kortick" userId="167978f5-7f40-4909-85d5-d4149554ad4e" providerId="ADAL" clId="{17D78392-7091-4238-8278-2F3BDFF78295}" dt="2024-06-27T02:02:09.449" v="12622" actId="478"/>
          <ac:picMkLst>
            <pc:docMk/>
            <pc:sldMk cId="841656207" sldId="821"/>
            <ac:picMk id="3" creationId="{4A1DBE89-CBD8-30EC-A6E4-C68888CD11A6}"/>
          </ac:picMkLst>
        </pc:picChg>
        <pc:picChg chg="add mod ord">
          <ac:chgData name="Yoel Kortick" userId="167978f5-7f40-4909-85d5-d4149554ad4e" providerId="ADAL" clId="{17D78392-7091-4238-8278-2F3BDFF78295}" dt="2024-06-27T02:02:31.120" v="12639" actId="167"/>
          <ac:picMkLst>
            <pc:docMk/>
            <pc:sldMk cId="841656207" sldId="821"/>
            <ac:picMk id="4" creationId="{F5935813-BEAB-D538-17C4-8A4F6CC4C882}"/>
          </ac:picMkLst>
        </pc:picChg>
      </pc:sldChg>
      <pc:sldChg chg="modSp add">
        <pc:chgData name="Yoel Kortick" userId="167978f5-7f40-4909-85d5-d4149554ad4e" providerId="ADAL" clId="{17D78392-7091-4238-8278-2F3BDFF78295}" dt="2024-06-27T02:08:12.951" v="12900"/>
        <pc:sldMkLst>
          <pc:docMk/>
          <pc:sldMk cId="3491255545" sldId="821"/>
        </pc:sldMkLst>
        <pc:spChg chg="mod">
          <ac:chgData name="Yoel Kortick" userId="167978f5-7f40-4909-85d5-d4149554ad4e" providerId="ADAL" clId="{17D78392-7091-4238-8278-2F3BDFF78295}" dt="2024-06-27T02:08:12.951" v="12900"/>
          <ac:spMkLst>
            <pc:docMk/>
            <pc:sldMk cId="3491255545" sldId="821"/>
            <ac:spMk id="10" creationId="{4C5297D4-1A90-BA7E-1EA2-3486955EA032}"/>
          </ac:spMkLst>
        </pc:spChg>
      </pc:sldChg>
      <pc:sldChg chg="modSp add">
        <pc:chgData name="Yoel Kortick" userId="167978f5-7f40-4909-85d5-d4149554ad4e" providerId="ADAL" clId="{17D78392-7091-4238-8278-2F3BDFF78295}" dt="2024-06-27T04:16:21.462" v="13073"/>
        <pc:sldMkLst>
          <pc:docMk/>
          <pc:sldMk cId="20746554" sldId="822"/>
        </pc:sldMkLst>
        <pc:spChg chg="mod">
          <ac:chgData name="Yoel Kortick" userId="167978f5-7f40-4909-85d5-d4149554ad4e" providerId="ADAL" clId="{17D78392-7091-4238-8278-2F3BDFF78295}" dt="2024-06-27T02:08:12.951" v="12900"/>
          <ac:spMkLst>
            <pc:docMk/>
            <pc:sldMk cId="20746554" sldId="822"/>
            <ac:spMk id="10" creationId="{4C5297D4-1A90-BA7E-1EA2-3486955EA032}"/>
          </ac:spMkLst>
        </pc:spChg>
        <pc:spChg chg="mod">
          <ac:chgData name="Yoel Kortick" userId="167978f5-7f40-4909-85d5-d4149554ad4e" providerId="ADAL" clId="{17D78392-7091-4238-8278-2F3BDFF78295}" dt="2024-06-27T04:16:21.462" v="13073"/>
          <ac:spMkLst>
            <pc:docMk/>
            <pc:sldMk cId="20746554" sldId="822"/>
            <ac:spMk id="11" creationId="{1ACE3884-5DD3-4F86-13C6-FF34F1D35C8C}"/>
          </ac:spMkLst>
        </pc:spChg>
      </pc:sldChg>
      <pc:sldChg chg="addSp delSp modSp add del mod">
        <pc:chgData name="Yoel Kortick" userId="167978f5-7f40-4909-85d5-d4149554ad4e" providerId="ADAL" clId="{17D78392-7091-4238-8278-2F3BDFF78295}" dt="2024-06-27T02:07:24.698" v="12897" actId="2696"/>
        <pc:sldMkLst>
          <pc:docMk/>
          <pc:sldMk cId="4165658998" sldId="822"/>
        </pc:sldMkLst>
        <pc:spChg chg="mod">
          <ac:chgData name="Yoel Kortick" userId="167978f5-7f40-4909-85d5-d4149554ad4e" providerId="ADAL" clId="{17D78392-7091-4238-8278-2F3BDFF78295}" dt="2024-06-27T02:05:22.741" v="12762" actId="1036"/>
          <ac:spMkLst>
            <pc:docMk/>
            <pc:sldMk cId="4165658998" sldId="822"/>
            <ac:spMk id="7" creationId="{8CB478A5-062E-15DD-0B9A-934D41BF6BA3}"/>
          </ac:spMkLst>
        </pc:spChg>
        <pc:spChg chg="mod">
          <ac:chgData name="Yoel Kortick" userId="167978f5-7f40-4909-85d5-d4149554ad4e" providerId="ADAL" clId="{17D78392-7091-4238-8278-2F3BDFF78295}" dt="2024-06-27T02:05:07.127" v="12723" actId="20577"/>
          <ac:spMkLst>
            <pc:docMk/>
            <pc:sldMk cId="4165658998" sldId="822"/>
            <ac:spMk id="11" creationId="{1ACE3884-5DD3-4F86-13C6-FF34F1D35C8C}"/>
          </ac:spMkLst>
        </pc:spChg>
        <pc:picChg chg="del">
          <ac:chgData name="Yoel Kortick" userId="167978f5-7f40-4909-85d5-d4149554ad4e" providerId="ADAL" clId="{17D78392-7091-4238-8278-2F3BDFF78295}" dt="2024-06-27T02:05:09.463" v="12724" actId="478"/>
          <ac:picMkLst>
            <pc:docMk/>
            <pc:sldMk cId="4165658998" sldId="822"/>
            <ac:picMk id="3" creationId="{A073CD9D-34C7-8D6F-951A-3FF52E33F8EE}"/>
          </ac:picMkLst>
        </pc:picChg>
        <pc:picChg chg="add mod ord">
          <ac:chgData name="Yoel Kortick" userId="167978f5-7f40-4909-85d5-d4149554ad4e" providerId="ADAL" clId="{17D78392-7091-4238-8278-2F3BDFF78295}" dt="2024-06-27T02:05:26.432" v="12764" actId="208"/>
          <ac:picMkLst>
            <pc:docMk/>
            <pc:sldMk cId="4165658998" sldId="822"/>
            <ac:picMk id="4" creationId="{5E81FBCD-407C-9F5A-408C-B2E5EE2AE882}"/>
          </ac:picMkLst>
        </pc:picChg>
      </pc:sldChg>
      <pc:sldChg chg="addSp delSp modSp add del mod">
        <pc:chgData name="Yoel Kortick" userId="167978f5-7f40-4909-85d5-d4149554ad4e" providerId="ADAL" clId="{17D78392-7091-4238-8278-2F3BDFF78295}" dt="2024-06-27T02:07:24.698" v="12897" actId="2696"/>
        <pc:sldMkLst>
          <pc:docMk/>
          <pc:sldMk cId="492695809" sldId="823"/>
        </pc:sldMkLst>
        <pc:spChg chg="add mod">
          <ac:chgData name="Yoel Kortick" userId="167978f5-7f40-4909-85d5-d4149554ad4e" providerId="ADAL" clId="{17D78392-7091-4238-8278-2F3BDFF78295}" dt="2024-06-27T02:06:18.454" v="12777" actId="14100"/>
          <ac:spMkLst>
            <pc:docMk/>
            <pc:sldMk cId="492695809" sldId="823"/>
            <ac:spMk id="5" creationId="{763A20FF-8BE5-5132-72E8-4EA769A34B2A}"/>
          </ac:spMkLst>
        </pc:spChg>
        <pc:spChg chg="mod">
          <ac:chgData name="Yoel Kortick" userId="167978f5-7f40-4909-85d5-d4149554ad4e" providerId="ADAL" clId="{17D78392-7091-4238-8278-2F3BDFF78295}" dt="2024-06-27T02:06:12.716" v="12775" actId="14100"/>
          <ac:spMkLst>
            <pc:docMk/>
            <pc:sldMk cId="492695809" sldId="823"/>
            <ac:spMk id="7" creationId="{8CB478A5-062E-15DD-0B9A-934D41BF6BA3}"/>
          </ac:spMkLst>
        </pc:spChg>
        <pc:spChg chg="mod">
          <ac:chgData name="Yoel Kortick" userId="167978f5-7f40-4909-85d5-d4149554ad4e" providerId="ADAL" clId="{17D78392-7091-4238-8278-2F3BDFF78295}" dt="2024-06-27T02:07:10.373" v="12895" actId="20577"/>
          <ac:spMkLst>
            <pc:docMk/>
            <pc:sldMk cId="492695809" sldId="823"/>
            <ac:spMk id="11" creationId="{1ACE3884-5DD3-4F86-13C6-FF34F1D35C8C}"/>
          </ac:spMkLst>
        </pc:spChg>
        <pc:picChg chg="add mod ord">
          <ac:chgData name="Yoel Kortick" userId="167978f5-7f40-4909-85d5-d4149554ad4e" providerId="ADAL" clId="{17D78392-7091-4238-8278-2F3BDFF78295}" dt="2024-06-27T02:07:16.584" v="12896" actId="208"/>
          <ac:picMkLst>
            <pc:docMk/>
            <pc:sldMk cId="492695809" sldId="823"/>
            <ac:picMk id="3" creationId="{9AF19DFE-1453-22A2-18EB-01A4020CE567}"/>
          </ac:picMkLst>
        </pc:picChg>
        <pc:picChg chg="del">
          <ac:chgData name="Yoel Kortick" userId="167978f5-7f40-4909-85d5-d4149554ad4e" providerId="ADAL" clId="{17D78392-7091-4238-8278-2F3BDFF78295}" dt="2024-06-27T02:05:54.889" v="12766" actId="478"/>
          <ac:picMkLst>
            <pc:docMk/>
            <pc:sldMk cId="492695809" sldId="823"/>
            <ac:picMk id="4" creationId="{5E81FBCD-407C-9F5A-408C-B2E5EE2AE882}"/>
          </ac:picMkLst>
        </pc:picChg>
      </pc:sldChg>
      <pc:sldChg chg="modSp add">
        <pc:chgData name="Yoel Kortick" userId="167978f5-7f40-4909-85d5-d4149554ad4e" providerId="ADAL" clId="{17D78392-7091-4238-8278-2F3BDFF78295}" dt="2024-06-27T02:08:12.951" v="12900"/>
        <pc:sldMkLst>
          <pc:docMk/>
          <pc:sldMk cId="939410518" sldId="823"/>
        </pc:sldMkLst>
        <pc:spChg chg="mod">
          <ac:chgData name="Yoel Kortick" userId="167978f5-7f40-4909-85d5-d4149554ad4e" providerId="ADAL" clId="{17D78392-7091-4238-8278-2F3BDFF78295}" dt="2024-06-27T02:08:12.951" v="12900"/>
          <ac:spMkLst>
            <pc:docMk/>
            <pc:sldMk cId="939410518" sldId="823"/>
            <ac:spMk id="10" creationId="{4C5297D4-1A90-BA7E-1EA2-3486955EA032}"/>
          </ac:spMkLst>
        </pc:spChg>
      </pc:sldChg>
      <pc:sldChg chg="del">
        <pc:chgData name="Yoel Kortick" userId="167978f5-7f40-4909-85d5-d4149554ad4e" providerId="ADAL" clId="{17D78392-7091-4238-8278-2F3BDFF78295}" dt="2024-06-23T10:00:33.265" v="84" actId="18676"/>
        <pc:sldMkLst>
          <pc:docMk/>
          <pc:sldMk cId="1045096763" sldId="1907"/>
        </pc:sldMkLst>
      </pc:sldChg>
      <pc:sldChg chg="del">
        <pc:chgData name="Yoel Kortick" userId="167978f5-7f40-4909-85d5-d4149554ad4e" providerId="ADAL" clId="{17D78392-7091-4238-8278-2F3BDFF78295}" dt="2024-06-23T10:00:33.265" v="84" actId="18676"/>
        <pc:sldMkLst>
          <pc:docMk/>
          <pc:sldMk cId="763070631" sldId="2494"/>
        </pc:sldMkLst>
      </pc:sldChg>
      <pc:sldChg chg="del">
        <pc:chgData name="Yoel Kortick" userId="167978f5-7f40-4909-85d5-d4149554ad4e" providerId="ADAL" clId="{17D78392-7091-4238-8278-2F3BDFF78295}" dt="2024-06-23T09:59:54.769" v="80" actId="47"/>
        <pc:sldMkLst>
          <pc:docMk/>
          <pc:sldMk cId="1187466004" sldId="2496"/>
        </pc:sldMkLst>
      </pc:sldChg>
      <pc:sldChg chg="del">
        <pc:chgData name="Yoel Kortick" userId="167978f5-7f40-4909-85d5-d4149554ad4e" providerId="ADAL" clId="{17D78392-7091-4238-8278-2F3BDFF78295}" dt="2024-06-23T10:00:33.265" v="84" actId="18676"/>
        <pc:sldMkLst>
          <pc:docMk/>
          <pc:sldMk cId="1613679198" sldId="2147480228"/>
        </pc:sldMkLst>
      </pc:sldChg>
      <pc:sldChg chg="del">
        <pc:chgData name="Yoel Kortick" userId="167978f5-7f40-4909-85d5-d4149554ad4e" providerId="ADAL" clId="{17D78392-7091-4238-8278-2F3BDFF78295}" dt="2024-06-23T10:00:33.265" v="84" actId="18676"/>
        <pc:sldMkLst>
          <pc:docMk/>
          <pc:sldMk cId="1965012378" sldId="2147480407"/>
        </pc:sldMkLst>
      </pc:sldChg>
      <pc:sldChg chg="del">
        <pc:chgData name="Yoel Kortick" userId="167978f5-7f40-4909-85d5-d4149554ad4e" providerId="ADAL" clId="{17D78392-7091-4238-8278-2F3BDFF78295}" dt="2024-06-23T10:00:33.265" v="84" actId="18676"/>
        <pc:sldMkLst>
          <pc:docMk/>
          <pc:sldMk cId="3591509198" sldId="2147480411"/>
        </pc:sldMkLst>
      </pc:sldChg>
      <pc:sldChg chg="del">
        <pc:chgData name="Yoel Kortick" userId="167978f5-7f40-4909-85d5-d4149554ad4e" providerId="ADAL" clId="{17D78392-7091-4238-8278-2F3BDFF78295}" dt="2024-06-23T09:59:42.662" v="68" actId="47"/>
        <pc:sldMkLst>
          <pc:docMk/>
          <pc:sldMk cId="3539049703" sldId="2147480506"/>
        </pc:sldMkLst>
      </pc:sldChg>
      <pc:sldChg chg="del">
        <pc:chgData name="Yoel Kortick" userId="167978f5-7f40-4909-85d5-d4149554ad4e" providerId="ADAL" clId="{17D78392-7091-4238-8278-2F3BDFF78295}" dt="2024-06-23T09:59:47.662" v="72" actId="47"/>
        <pc:sldMkLst>
          <pc:docMk/>
          <pc:sldMk cId="4169337171" sldId="2147480507"/>
        </pc:sldMkLst>
      </pc:sldChg>
      <pc:sldChg chg="del">
        <pc:chgData name="Yoel Kortick" userId="167978f5-7f40-4909-85d5-d4149554ad4e" providerId="ADAL" clId="{17D78392-7091-4238-8278-2F3BDFF78295}" dt="2024-06-23T09:59:50.380" v="75" actId="47"/>
        <pc:sldMkLst>
          <pc:docMk/>
          <pc:sldMk cId="3790269498" sldId="2147480508"/>
        </pc:sldMkLst>
      </pc:sldChg>
      <pc:sldChg chg="del">
        <pc:chgData name="Yoel Kortick" userId="167978f5-7f40-4909-85d5-d4149554ad4e" providerId="ADAL" clId="{17D78392-7091-4238-8278-2F3BDFF78295}" dt="2024-06-23T09:59:51.150" v="76" actId="47"/>
        <pc:sldMkLst>
          <pc:docMk/>
          <pc:sldMk cId="526865203" sldId="2147480509"/>
        </pc:sldMkLst>
      </pc:sldChg>
      <pc:sldChg chg="del">
        <pc:chgData name="Yoel Kortick" userId="167978f5-7f40-4909-85d5-d4149554ad4e" providerId="ADAL" clId="{17D78392-7091-4238-8278-2F3BDFF78295}" dt="2024-06-23T09:59:52.868" v="78" actId="47"/>
        <pc:sldMkLst>
          <pc:docMk/>
          <pc:sldMk cId="1177570538" sldId="2147480510"/>
        </pc:sldMkLst>
      </pc:sldChg>
      <pc:sldChg chg="del">
        <pc:chgData name="Yoel Kortick" userId="167978f5-7f40-4909-85d5-d4149554ad4e" providerId="ADAL" clId="{17D78392-7091-4238-8278-2F3BDFF78295}" dt="2024-06-23T09:59:53.584" v="79" actId="47"/>
        <pc:sldMkLst>
          <pc:docMk/>
          <pc:sldMk cId="4017577021" sldId="2147480511"/>
        </pc:sldMkLst>
      </pc:sldChg>
      <pc:sldChg chg="del">
        <pc:chgData name="Yoel Kortick" userId="167978f5-7f40-4909-85d5-d4149554ad4e" providerId="ADAL" clId="{17D78392-7091-4238-8278-2F3BDFF78295}" dt="2024-06-23T10:00:54.840" v="86" actId="47"/>
        <pc:sldMkLst>
          <pc:docMk/>
          <pc:sldMk cId="2152627630" sldId="2147480512"/>
        </pc:sldMkLst>
      </pc:sldChg>
      <pc:sldChg chg="del">
        <pc:chgData name="Yoel Kortick" userId="167978f5-7f40-4909-85d5-d4149554ad4e" providerId="ADAL" clId="{17D78392-7091-4238-8278-2F3BDFF78295}" dt="2024-06-23T10:00:56.029" v="87" actId="47"/>
        <pc:sldMkLst>
          <pc:docMk/>
          <pc:sldMk cId="1316222784" sldId="2147480513"/>
        </pc:sldMkLst>
      </pc:sldChg>
      <pc:sldChg chg="del">
        <pc:chgData name="Yoel Kortick" userId="167978f5-7f40-4909-85d5-d4149554ad4e" providerId="ADAL" clId="{17D78392-7091-4238-8278-2F3BDFF78295}" dt="2024-06-23T10:00:33.265" v="84" actId="18676"/>
        <pc:sldMkLst>
          <pc:docMk/>
          <pc:sldMk cId="3252421786" sldId="2147480514"/>
        </pc:sldMkLst>
      </pc:sldChg>
      <pc:sldChg chg="del">
        <pc:chgData name="Yoel Kortick" userId="167978f5-7f40-4909-85d5-d4149554ad4e" providerId="ADAL" clId="{17D78392-7091-4238-8278-2F3BDFF78295}" dt="2024-06-23T10:00:33.265" v="84" actId="18676"/>
        <pc:sldMkLst>
          <pc:docMk/>
          <pc:sldMk cId="4084703367" sldId="2147480516"/>
        </pc:sldMkLst>
      </pc:sldChg>
      <pc:sldChg chg="del">
        <pc:chgData name="Yoel Kortick" userId="167978f5-7f40-4909-85d5-d4149554ad4e" providerId="ADAL" clId="{17D78392-7091-4238-8278-2F3BDFF78295}" dt="2024-06-23T10:00:33.265" v="84" actId="18676"/>
        <pc:sldMkLst>
          <pc:docMk/>
          <pc:sldMk cId="2849035337" sldId="2147480517"/>
        </pc:sldMkLst>
      </pc:sldChg>
      <pc:sldChg chg="del">
        <pc:chgData name="Yoel Kortick" userId="167978f5-7f40-4909-85d5-d4149554ad4e" providerId="ADAL" clId="{17D78392-7091-4238-8278-2F3BDFF78295}" dt="2024-06-23T10:00:33.265" v="84" actId="18676"/>
        <pc:sldMkLst>
          <pc:docMk/>
          <pc:sldMk cId="3585532701" sldId="2147480518"/>
        </pc:sldMkLst>
      </pc:sldChg>
      <pc:sldChg chg="del">
        <pc:chgData name="Yoel Kortick" userId="167978f5-7f40-4909-85d5-d4149554ad4e" providerId="ADAL" clId="{17D78392-7091-4238-8278-2F3BDFF78295}" dt="2024-06-23T10:00:33.265" v="84" actId="18676"/>
        <pc:sldMkLst>
          <pc:docMk/>
          <pc:sldMk cId="993318610" sldId="2147480519"/>
        </pc:sldMkLst>
      </pc:sldChg>
      <pc:sldChg chg="del">
        <pc:chgData name="Yoel Kortick" userId="167978f5-7f40-4909-85d5-d4149554ad4e" providerId="ADAL" clId="{17D78392-7091-4238-8278-2F3BDFF78295}" dt="2024-06-23T10:00:56.953" v="88" actId="47"/>
        <pc:sldMkLst>
          <pc:docMk/>
          <pc:sldMk cId="7394823" sldId="2147480520"/>
        </pc:sldMkLst>
      </pc:sldChg>
      <pc:sldChg chg="del">
        <pc:chgData name="Yoel Kortick" userId="167978f5-7f40-4909-85d5-d4149554ad4e" providerId="ADAL" clId="{17D78392-7091-4238-8278-2F3BDFF78295}" dt="2024-06-23T10:00:33.265" v="84" actId="18676"/>
        <pc:sldMkLst>
          <pc:docMk/>
          <pc:sldMk cId="2732471005" sldId="2147480521"/>
        </pc:sldMkLst>
      </pc:sldChg>
      <pc:sldChg chg="del">
        <pc:chgData name="Yoel Kortick" userId="167978f5-7f40-4909-85d5-d4149554ad4e" providerId="ADAL" clId="{17D78392-7091-4238-8278-2F3BDFF78295}" dt="2024-06-23T09:59:52.046" v="77" actId="47"/>
        <pc:sldMkLst>
          <pc:docMk/>
          <pc:sldMk cId="2658128410" sldId="2147480522"/>
        </pc:sldMkLst>
      </pc:sldChg>
      <pc:sldChg chg="del">
        <pc:chgData name="Yoel Kortick" userId="167978f5-7f40-4909-85d5-d4149554ad4e" providerId="ADAL" clId="{17D78392-7091-4238-8278-2F3BDFF78295}" dt="2024-06-23T09:59:56.507" v="82" actId="47"/>
        <pc:sldMkLst>
          <pc:docMk/>
          <pc:sldMk cId="731897651" sldId="2147480523"/>
        </pc:sldMkLst>
      </pc:sldChg>
      <pc:sldChg chg="del">
        <pc:chgData name="Yoel Kortick" userId="167978f5-7f40-4909-85d5-d4149554ad4e" providerId="ADAL" clId="{17D78392-7091-4238-8278-2F3BDFF78295}" dt="2024-06-23T09:59:55.802" v="81" actId="47"/>
        <pc:sldMkLst>
          <pc:docMk/>
          <pc:sldMk cId="403552407" sldId="2147480524"/>
        </pc:sldMkLst>
      </pc:sldChg>
      <pc:sldChg chg="del">
        <pc:chgData name="Yoel Kortick" userId="167978f5-7f40-4909-85d5-d4149554ad4e" providerId="ADAL" clId="{17D78392-7091-4238-8278-2F3BDFF78295}" dt="2024-06-23T10:00:33.265" v="84" actId="18676"/>
        <pc:sldMkLst>
          <pc:docMk/>
          <pc:sldMk cId="2516552799" sldId="2147480525"/>
        </pc:sldMkLst>
      </pc:sldChg>
      <pc:sldChg chg="del">
        <pc:chgData name="Yoel Kortick" userId="167978f5-7f40-4909-85d5-d4149554ad4e" providerId="ADAL" clId="{17D78392-7091-4238-8278-2F3BDFF78295}" dt="2024-06-23T10:00:33.265" v="84" actId="18676"/>
        <pc:sldMkLst>
          <pc:docMk/>
          <pc:sldMk cId="1540182172" sldId="2147480526"/>
        </pc:sldMkLst>
      </pc:sldChg>
      <pc:sldChg chg="del">
        <pc:chgData name="Yoel Kortick" userId="167978f5-7f40-4909-85d5-d4149554ad4e" providerId="ADAL" clId="{17D78392-7091-4238-8278-2F3BDFF78295}" dt="2024-06-23T10:00:33.265" v="84" actId="18676"/>
        <pc:sldMkLst>
          <pc:docMk/>
          <pc:sldMk cId="2379411196" sldId="2147480527"/>
        </pc:sldMkLst>
      </pc:sldChg>
      <pc:sldMasterChg chg="delSldLayout">
        <pc:chgData name="Yoel Kortick" userId="167978f5-7f40-4909-85d5-d4149554ad4e" providerId="ADAL" clId="{17D78392-7091-4238-8278-2F3BDFF78295}" dt="2024-06-23T10:03:38.192" v="176" actId="2696"/>
        <pc:sldMasterMkLst>
          <pc:docMk/>
          <pc:sldMasterMk cId="1691894521" sldId="2147483966"/>
        </pc:sldMasterMkLst>
        <pc:sldLayoutChg chg="del">
          <pc:chgData name="Yoel Kortick" userId="167978f5-7f40-4909-85d5-d4149554ad4e" providerId="ADAL" clId="{17D78392-7091-4238-8278-2F3BDFF78295}" dt="2024-06-23T10:02:22.981" v="123" actId="2696"/>
          <pc:sldLayoutMkLst>
            <pc:docMk/>
            <pc:sldMasterMk cId="1691894521" sldId="2147483966"/>
            <pc:sldLayoutMk cId="2617354837" sldId="2147483836"/>
          </pc:sldLayoutMkLst>
        </pc:sldLayoutChg>
        <pc:sldLayoutChg chg="del">
          <pc:chgData name="Yoel Kortick" userId="167978f5-7f40-4909-85d5-d4149554ad4e" providerId="ADAL" clId="{17D78392-7091-4238-8278-2F3BDFF78295}" dt="2024-06-23T10:02:45.943" v="144" actId="2696"/>
          <pc:sldLayoutMkLst>
            <pc:docMk/>
            <pc:sldMasterMk cId="1691894521" sldId="2147483966"/>
            <pc:sldLayoutMk cId="440434043" sldId="2147483925"/>
          </pc:sldLayoutMkLst>
        </pc:sldLayoutChg>
        <pc:sldLayoutChg chg="del">
          <pc:chgData name="Yoel Kortick" userId="167978f5-7f40-4909-85d5-d4149554ad4e" providerId="ADAL" clId="{17D78392-7091-4238-8278-2F3BDFF78295}" dt="2024-06-23T10:02:46.653" v="145" actId="2696"/>
          <pc:sldLayoutMkLst>
            <pc:docMk/>
            <pc:sldMasterMk cId="1691894521" sldId="2147483966"/>
            <pc:sldLayoutMk cId="4244508212" sldId="2147483926"/>
          </pc:sldLayoutMkLst>
        </pc:sldLayoutChg>
        <pc:sldLayoutChg chg="del">
          <pc:chgData name="Yoel Kortick" userId="167978f5-7f40-4909-85d5-d4149554ad4e" providerId="ADAL" clId="{17D78392-7091-4238-8278-2F3BDFF78295}" dt="2024-06-23T10:02:47.341" v="146" actId="2696"/>
          <pc:sldLayoutMkLst>
            <pc:docMk/>
            <pc:sldMasterMk cId="1691894521" sldId="2147483966"/>
            <pc:sldLayoutMk cId="3381975561" sldId="2147483928"/>
          </pc:sldLayoutMkLst>
        </pc:sldLayoutChg>
        <pc:sldLayoutChg chg="del">
          <pc:chgData name="Yoel Kortick" userId="167978f5-7f40-4909-85d5-d4149554ad4e" providerId="ADAL" clId="{17D78392-7091-4238-8278-2F3BDFF78295}" dt="2024-06-23T10:02:48.671" v="148" actId="2696"/>
          <pc:sldLayoutMkLst>
            <pc:docMk/>
            <pc:sldMasterMk cId="1691894521" sldId="2147483966"/>
            <pc:sldLayoutMk cId="2002137149" sldId="2147483930"/>
          </pc:sldLayoutMkLst>
        </pc:sldLayoutChg>
        <pc:sldLayoutChg chg="del">
          <pc:chgData name="Yoel Kortick" userId="167978f5-7f40-4909-85d5-d4149554ad4e" providerId="ADAL" clId="{17D78392-7091-4238-8278-2F3BDFF78295}" dt="2024-06-23T10:02:49.498" v="149" actId="2696"/>
          <pc:sldLayoutMkLst>
            <pc:docMk/>
            <pc:sldMasterMk cId="1691894521" sldId="2147483966"/>
            <pc:sldLayoutMk cId="2526894258" sldId="2147483931"/>
          </pc:sldLayoutMkLst>
        </pc:sldLayoutChg>
        <pc:sldLayoutChg chg="del">
          <pc:chgData name="Yoel Kortick" userId="167978f5-7f40-4909-85d5-d4149554ad4e" providerId="ADAL" clId="{17D78392-7091-4238-8278-2F3BDFF78295}" dt="2024-06-23T10:02:50.215" v="150" actId="2696"/>
          <pc:sldLayoutMkLst>
            <pc:docMk/>
            <pc:sldMasterMk cId="1691894521" sldId="2147483966"/>
            <pc:sldLayoutMk cId="1119255294" sldId="2147483934"/>
          </pc:sldLayoutMkLst>
        </pc:sldLayoutChg>
        <pc:sldLayoutChg chg="del">
          <pc:chgData name="Yoel Kortick" userId="167978f5-7f40-4909-85d5-d4149554ad4e" providerId="ADAL" clId="{17D78392-7091-4238-8278-2F3BDFF78295}" dt="2024-06-23T10:02:50.943" v="151" actId="2696"/>
          <pc:sldLayoutMkLst>
            <pc:docMk/>
            <pc:sldMasterMk cId="1691894521" sldId="2147483966"/>
            <pc:sldLayoutMk cId="1814988354" sldId="2147483935"/>
          </pc:sldLayoutMkLst>
        </pc:sldLayoutChg>
        <pc:sldLayoutChg chg="del">
          <pc:chgData name="Yoel Kortick" userId="167978f5-7f40-4909-85d5-d4149554ad4e" providerId="ADAL" clId="{17D78392-7091-4238-8278-2F3BDFF78295}" dt="2024-06-23T10:02:51.622" v="152" actId="2696"/>
          <pc:sldLayoutMkLst>
            <pc:docMk/>
            <pc:sldMasterMk cId="1691894521" sldId="2147483966"/>
            <pc:sldLayoutMk cId="374322628" sldId="2147483936"/>
          </pc:sldLayoutMkLst>
        </pc:sldLayoutChg>
        <pc:sldLayoutChg chg="del">
          <pc:chgData name="Yoel Kortick" userId="167978f5-7f40-4909-85d5-d4149554ad4e" providerId="ADAL" clId="{17D78392-7091-4238-8278-2F3BDFF78295}" dt="2024-06-23T10:02:52.337" v="153" actId="2696"/>
          <pc:sldLayoutMkLst>
            <pc:docMk/>
            <pc:sldMasterMk cId="1691894521" sldId="2147483966"/>
            <pc:sldLayoutMk cId="2443729271" sldId="2147483937"/>
          </pc:sldLayoutMkLst>
        </pc:sldLayoutChg>
        <pc:sldLayoutChg chg="del">
          <pc:chgData name="Yoel Kortick" userId="167978f5-7f40-4909-85d5-d4149554ad4e" providerId="ADAL" clId="{17D78392-7091-4238-8278-2F3BDFF78295}" dt="2024-06-23T10:02:53.551" v="154" actId="2696"/>
          <pc:sldLayoutMkLst>
            <pc:docMk/>
            <pc:sldMasterMk cId="1691894521" sldId="2147483966"/>
            <pc:sldLayoutMk cId="4050691505" sldId="2147483940"/>
          </pc:sldLayoutMkLst>
        </pc:sldLayoutChg>
        <pc:sldLayoutChg chg="del">
          <pc:chgData name="Yoel Kortick" userId="167978f5-7f40-4909-85d5-d4149554ad4e" providerId="ADAL" clId="{17D78392-7091-4238-8278-2F3BDFF78295}" dt="2024-06-23T10:03:00.419" v="162" actId="2696"/>
          <pc:sldLayoutMkLst>
            <pc:docMk/>
            <pc:sldMasterMk cId="1691894521" sldId="2147483966"/>
            <pc:sldLayoutMk cId="3780197497" sldId="2147484033"/>
          </pc:sldLayoutMkLst>
        </pc:sldLayoutChg>
        <pc:sldLayoutChg chg="del">
          <pc:chgData name="Yoel Kortick" userId="167978f5-7f40-4909-85d5-d4149554ad4e" providerId="ADAL" clId="{17D78392-7091-4238-8278-2F3BDFF78295}" dt="2024-06-23T10:03:01.116" v="163" actId="2696"/>
          <pc:sldLayoutMkLst>
            <pc:docMk/>
            <pc:sldMasterMk cId="1691894521" sldId="2147483966"/>
            <pc:sldLayoutMk cId="2673296503" sldId="2147484034"/>
          </pc:sldLayoutMkLst>
        </pc:sldLayoutChg>
        <pc:sldLayoutChg chg="del">
          <pc:chgData name="Yoel Kortick" userId="167978f5-7f40-4909-85d5-d4149554ad4e" providerId="ADAL" clId="{17D78392-7091-4238-8278-2F3BDFF78295}" dt="2024-06-23T10:03:01.821" v="164" actId="2696"/>
          <pc:sldLayoutMkLst>
            <pc:docMk/>
            <pc:sldMasterMk cId="1691894521" sldId="2147483966"/>
            <pc:sldLayoutMk cId="2788863375" sldId="2147484035"/>
          </pc:sldLayoutMkLst>
        </pc:sldLayoutChg>
        <pc:sldLayoutChg chg="del">
          <pc:chgData name="Yoel Kortick" userId="167978f5-7f40-4909-85d5-d4149554ad4e" providerId="ADAL" clId="{17D78392-7091-4238-8278-2F3BDFF78295}" dt="2024-06-23T10:03:02.475" v="165" actId="2696"/>
          <pc:sldLayoutMkLst>
            <pc:docMk/>
            <pc:sldMasterMk cId="1691894521" sldId="2147483966"/>
            <pc:sldLayoutMk cId="619499904" sldId="2147484036"/>
          </pc:sldLayoutMkLst>
        </pc:sldLayoutChg>
        <pc:sldLayoutChg chg="del">
          <pc:chgData name="Yoel Kortick" userId="167978f5-7f40-4909-85d5-d4149554ad4e" providerId="ADAL" clId="{17D78392-7091-4238-8278-2F3BDFF78295}" dt="2024-06-23T10:03:03.188" v="166" actId="2696"/>
          <pc:sldLayoutMkLst>
            <pc:docMk/>
            <pc:sldMasterMk cId="1691894521" sldId="2147483966"/>
            <pc:sldLayoutMk cId="3117733782" sldId="2147484037"/>
          </pc:sldLayoutMkLst>
        </pc:sldLayoutChg>
        <pc:sldLayoutChg chg="del">
          <pc:chgData name="Yoel Kortick" userId="167978f5-7f40-4909-85d5-d4149554ad4e" providerId="ADAL" clId="{17D78392-7091-4238-8278-2F3BDFF78295}" dt="2024-06-23T10:03:03.852" v="167" actId="2696"/>
          <pc:sldLayoutMkLst>
            <pc:docMk/>
            <pc:sldMasterMk cId="1691894521" sldId="2147483966"/>
            <pc:sldLayoutMk cId="1435569634" sldId="2147484119"/>
          </pc:sldLayoutMkLst>
        </pc:sldLayoutChg>
        <pc:sldLayoutChg chg="del">
          <pc:chgData name="Yoel Kortick" userId="167978f5-7f40-4909-85d5-d4149554ad4e" providerId="ADAL" clId="{17D78392-7091-4238-8278-2F3BDFF78295}" dt="2024-06-23T10:03:14.118" v="168" actId="2696"/>
          <pc:sldLayoutMkLst>
            <pc:docMk/>
            <pc:sldMasterMk cId="1691894521" sldId="2147483966"/>
            <pc:sldLayoutMk cId="1265630037" sldId="2147484120"/>
          </pc:sldLayoutMkLst>
        </pc:sldLayoutChg>
        <pc:sldLayoutChg chg="del">
          <pc:chgData name="Yoel Kortick" userId="167978f5-7f40-4909-85d5-d4149554ad4e" providerId="ADAL" clId="{17D78392-7091-4238-8278-2F3BDFF78295}" dt="2024-06-23T10:03:38.192" v="176" actId="2696"/>
          <pc:sldLayoutMkLst>
            <pc:docMk/>
            <pc:sldMasterMk cId="1691894521" sldId="2147483966"/>
            <pc:sldLayoutMk cId="2931456818" sldId="2147484207"/>
          </pc:sldLayoutMkLst>
        </pc:sldLayoutChg>
        <pc:sldLayoutChg chg="del">
          <pc:chgData name="Yoel Kortick" userId="167978f5-7f40-4909-85d5-d4149554ad4e" providerId="ADAL" clId="{17D78392-7091-4238-8278-2F3BDFF78295}" dt="2024-06-23T10:03:37.469" v="175" actId="2696"/>
          <pc:sldLayoutMkLst>
            <pc:docMk/>
            <pc:sldMasterMk cId="1691894521" sldId="2147483966"/>
            <pc:sldLayoutMk cId="262233839" sldId="2147484208"/>
          </pc:sldLayoutMkLst>
        </pc:sldLayoutChg>
        <pc:sldLayoutChg chg="del">
          <pc:chgData name="Yoel Kortick" userId="167978f5-7f40-4909-85d5-d4149554ad4e" providerId="ADAL" clId="{17D78392-7091-4238-8278-2F3BDFF78295}" dt="2024-06-23T10:02:11.531" v="118" actId="2696"/>
          <pc:sldLayoutMkLst>
            <pc:docMk/>
            <pc:sldMasterMk cId="1691894521" sldId="2147483966"/>
            <pc:sldLayoutMk cId="3305958603" sldId="2147484498"/>
          </pc:sldLayoutMkLst>
        </pc:sldLayoutChg>
        <pc:sldLayoutChg chg="del">
          <pc:chgData name="Yoel Kortick" userId="167978f5-7f40-4909-85d5-d4149554ad4e" providerId="ADAL" clId="{17D78392-7091-4238-8278-2F3BDFF78295}" dt="2024-06-23T10:02:13.388" v="119" actId="2696"/>
          <pc:sldLayoutMkLst>
            <pc:docMk/>
            <pc:sldMasterMk cId="1691894521" sldId="2147483966"/>
            <pc:sldLayoutMk cId="2805829425" sldId="2147484499"/>
          </pc:sldLayoutMkLst>
        </pc:sldLayoutChg>
        <pc:sldLayoutChg chg="del">
          <pc:chgData name="Yoel Kortick" userId="167978f5-7f40-4909-85d5-d4149554ad4e" providerId="ADAL" clId="{17D78392-7091-4238-8278-2F3BDFF78295}" dt="2024-06-23T10:02:48.031" v="147" actId="2696"/>
          <pc:sldLayoutMkLst>
            <pc:docMk/>
            <pc:sldMasterMk cId="1691894521" sldId="2147483966"/>
            <pc:sldLayoutMk cId="2607327543" sldId="2147484503"/>
          </pc:sldLayoutMkLst>
        </pc:sldLayoutChg>
        <pc:sldLayoutChg chg="del">
          <pc:chgData name="Yoel Kortick" userId="167978f5-7f40-4909-85d5-d4149554ad4e" providerId="ADAL" clId="{17D78392-7091-4238-8278-2F3BDFF78295}" dt="2024-06-23T09:57:05.583" v="52" actId="2696"/>
          <pc:sldLayoutMkLst>
            <pc:docMk/>
            <pc:sldMasterMk cId="1691894521" sldId="2147483966"/>
            <pc:sldLayoutMk cId="41243747" sldId="2147484589"/>
          </pc:sldLayoutMkLst>
        </pc:sldLayoutChg>
        <pc:sldLayoutChg chg="del">
          <pc:chgData name="Yoel Kortick" userId="167978f5-7f40-4909-85d5-d4149554ad4e" providerId="ADAL" clId="{17D78392-7091-4238-8278-2F3BDFF78295}" dt="2024-06-23T10:02:28.400" v="124" actId="2696"/>
          <pc:sldLayoutMkLst>
            <pc:docMk/>
            <pc:sldMasterMk cId="1691894521" sldId="2147483966"/>
            <pc:sldLayoutMk cId="2072723489" sldId="2147484591"/>
          </pc:sldLayoutMkLst>
        </pc:sldLayoutChg>
        <pc:sldLayoutChg chg="del">
          <pc:chgData name="Yoel Kortick" userId="167978f5-7f40-4909-85d5-d4149554ad4e" providerId="ADAL" clId="{17D78392-7091-4238-8278-2F3BDFF78295}" dt="2024-06-23T10:02:35.021" v="131" actId="2696"/>
          <pc:sldLayoutMkLst>
            <pc:docMk/>
            <pc:sldMasterMk cId="1691894521" sldId="2147483966"/>
            <pc:sldLayoutMk cId="3805030279" sldId="2147484592"/>
          </pc:sldLayoutMkLst>
        </pc:sldLayoutChg>
        <pc:sldLayoutChg chg="del">
          <pc:chgData name="Yoel Kortick" userId="167978f5-7f40-4909-85d5-d4149554ad4e" providerId="ADAL" clId="{17D78392-7091-4238-8278-2F3BDFF78295}" dt="2024-06-23T10:02:54.406" v="155" actId="2696"/>
          <pc:sldLayoutMkLst>
            <pc:docMk/>
            <pc:sldMasterMk cId="1691894521" sldId="2147483966"/>
            <pc:sldLayoutMk cId="2065273468" sldId="2147484614"/>
          </pc:sldLayoutMkLst>
        </pc:sldLayoutChg>
        <pc:sldLayoutChg chg="del">
          <pc:chgData name="Yoel Kortick" userId="167978f5-7f40-4909-85d5-d4149554ad4e" providerId="ADAL" clId="{17D78392-7091-4238-8278-2F3BDFF78295}" dt="2024-06-23T10:02:55.102" v="156" actId="2696"/>
          <pc:sldLayoutMkLst>
            <pc:docMk/>
            <pc:sldMasterMk cId="1691894521" sldId="2147483966"/>
            <pc:sldLayoutMk cId="90841879" sldId="2147484616"/>
          </pc:sldLayoutMkLst>
        </pc:sldLayoutChg>
        <pc:sldLayoutChg chg="del">
          <pc:chgData name="Yoel Kortick" userId="167978f5-7f40-4909-85d5-d4149554ad4e" providerId="ADAL" clId="{17D78392-7091-4238-8278-2F3BDFF78295}" dt="2024-06-23T10:02:56.456" v="157" actId="2696"/>
          <pc:sldLayoutMkLst>
            <pc:docMk/>
            <pc:sldMasterMk cId="1691894521" sldId="2147483966"/>
            <pc:sldLayoutMk cId="1508838985" sldId="2147484618"/>
          </pc:sldLayoutMkLst>
        </pc:sldLayoutChg>
        <pc:sldLayoutChg chg="del">
          <pc:chgData name="Yoel Kortick" userId="167978f5-7f40-4909-85d5-d4149554ad4e" providerId="ADAL" clId="{17D78392-7091-4238-8278-2F3BDFF78295}" dt="2024-06-23T10:02:57.196" v="158" actId="2696"/>
          <pc:sldLayoutMkLst>
            <pc:docMk/>
            <pc:sldMasterMk cId="1691894521" sldId="2147483966"/>
            <pc:sldLayoutMk cId="3031033169" sldId="2147484619"/>
          </pc:sldLayoutMkLst>
        </pc:sldLayoutChg>
        <pc:sldLayoutChg chg="del">
          <pc:chgData name="Yoel Kortick" userId="167978f5-7f40-4909-85d5-d4149554ad4e" providerId="ADAL" clId="{17D78392-7091-4238-8278-2F3BDFF78295}" dt="2024-06-23T10:02:57.974" v="159" actId="2696"/>
          <pc:sldLayoutMkLst>
            <pc:docMk/>
            <pc:sldMasterMk cId="1691894521" sldId="2147483966"/>
            <pc:sldLayoutMk cId="4072244268" sldId="2147484622"/>
          </pc:sldLayoutMkLst>
        </pc:sldLayoutChg>
        <pc:sldLayoutChg chg="del">
          <pc:chgData name="Yoel Kortick" userId="167978f5-7f40-4909-85d5-d4149554ad4e" providerId="ADAL" clId="{17D78392-7091-4238-8278-2F3BDFF78295}" dt="2024-06-23T10:02:58.701" v="160" actId="2696"/>
          <pc:sldLayoutMkLst>
            <pc:docMk/>
            <pc:sldMasterMk cId="1691894521" sldId="2147483966"/>
            <pc:sldLayoutMk cId="794650028" sldId="2147484623"/>
          </pc:sldLayoutMkLst>
        </pc:sldLayoutChg>
        <pc:sldLayoutChg chg="del">
          <pc:chgData name="Yoel Kortick" userId="167978f5-7f40-4909-85d5-d4149554ad4e" providerId="ADAL" clId="{17D78392-7091-4238-8278-2F3BDFF78295}" dt="2024-06-23T09:56:55.047" v="51" actId="47"/>
          <pc:sldLayoutMkLst>
            <pc:docMk/>
            <pc:sldMasterMk cId="1691894521" sldId="2147483966"/>
            <pc:sldLayoutMk cId="2066544731" sldId="2147484630"/>
          </pc:sldLayoutMkLst>
        </pc:sldLayoutChg>
        <pc:sldLayoutChg chg="del">
          <pc:chgData name="Yoel Kortick" userId="167978f5-7f40-4909-85d5-d4149554ad4e" providerId="ADAL" clId="{17D78392-7091-4238-8278-2F3BDFF78295}" dt="2024-06-23T10:02:36.454" v="133" actId="2696"/>
          <pc:sldLayoutMkLst>
            <pc:docMk/>
            <pc:sldMasterMk cId="1691894521" sldId="2147483966"/>
            <pc:sldLayoutMk cId="2126478921" sldId="2147484632"/>
          </pc:sldLayoutMkLst>
        </pc:sldLayoutChg>
        <pc:sldLayoutChg chg="del">
          <pc:chgData name="Yoel Kortick" userId="167978f5-7f40-4909-85d5-d4149554ad4e" providerId="ADAL" clId="{17D78392-7091-4238-8278-2F3BDFF78295}" dt="2024-06-23T10:02:38.455" v="135" actId="2696"/>
          <pc:sldLayoutMkLst>
            <pc:docMk/>
            <pc:sldMasterMk cId="1691894521" sldId="2147483966"/>
            <pc:sldLayoutMk cId="1171175249" sldId="2147484635"/>
          </pc:sldLayoutMkLst>
        </pc:sldLayoutChg>
        <pc:sldLayoutChg chg="del">
          <pc:chgData name="Yoel Kortick" userId="167978f5-7f40-4909-85d5-d4149554ad4e" providerId="ADAL" clId="{17D78392-7091-4238-8278-2F3BDFF78295}" dt="2024-06-23T10:02:29.708" v="125" actId="2696"/>
          <pc:sldLayoutMkLst>
            <pc:docMk/>
            <pc:sldMasterMk cId="1691894521" sldId="2147483966"/>
            <pc:sldLayoutMk cId="3458309563" sldId="2147484636"/>
          </pc:sldLayoutMkLst>
        </pc:sldLayoutChg>
        <pc:sldLayoutChg chg="del">
          <pc:chgData name="Yoel Kortick" userId="167978f5-7f40-4909-85d5-d4149554ad4e" providerId="ADAL" clId="{17D78392-7091-4238-8278-2F3BDFF78295}" dt="2024-06-23T10:02:31.927" v="127" actId="2696"/>
          <pc:sldLayoutMkLst>
            <pc:docMk/>
            <pc:sldMasterMk cId="1691894521" sldId="2147483966"/>
            <pc:sldLayoutMk cId="477554592" sldId="2147484638"/>
          </pc:sldLayoutMkLst>
        </pc:sldLayoutChg>
        <pc:sldLayoutChg chg="del">
          <pc:chgData name="Yoel Kortick" userId="167978f5-7f40-4909-85d5-d4149554ad4e" providerId="ADAL" clId="{17D78392-7091-4238-8278-2F3BDFF78295}" dt="2024-06-23T10:02:32.709" v="128" actId="2696"/>
          <pc:sldLayoutMkLst>
            <pc:docMk/>
            <pc:sldMasterMk cId="1691894521" sldId="2147483966"/>
            <pc:sldLayoutMk cId="371855891" sldId="2147484639"/>
          </pc:sldLayoutMkLst>
        </pc:sldLayoutChg>
        <pc:sldLayoutChg chg="del">
          <pc:chgData name="Yoel Kortick" userId="167978f5-7f40-4909-85d5-d4149554ad4e" providerId="ADAL" clId="{17D78392-7091-4238-8278-2F3BDFF78295}" dt="2024-06-23T10:02:34.261" v="130" actId="2696"/>
          <pc:sldLayoutMkLst>
            <pc:docMk/>
            <pc:sldMasterMk cId="1691894521" sldId="2147483966"/>
            <pc:sldLayoutMk cId="1479744945" sldId="2147484641"/>
          </pc:sldLayoutMkLst>
        </pc:sldLayoutChg>
        <pc:sldLayoutChg chg="del">
          <pc:chgData name="Yoel Kortick" userId="167978f5-7f40-4909-85d5-d4149554ad4e" providerId="ADAL" clId="{17D78392-7091-4238-8278-2F3BDFF78295}" dt="2024-06-23T10:02:39.369" v="136" actId="2696"/>
          <pc:sldLayoutMkLst>
            <pc:docMk/>
            <pc:sldMasterMk cId="1691894521" sldId="2147483966"/>
            <pc:sldLayoutMk cId="3428793645" sldId="2147484642"/>
          </pc:sldLayoutMkLst>
        </pc:sldLayoutChg>
        <pc:sldLayoutChg chg="del">
          <pc:chgData name="Yoel Kortick" userId="167978f5-7f40-4909-85d5-d4149554ad4e" providerId="ADAL" clId="{17D78392-7091-4238-8278-2F3BDFF78295}" dt="2024-06-23T10:02:40.220" v="137" actId="2696"/>
          <pc:sldLayoutMkLst>
            <pc:docMk/>
            <pc:sldMasterMk cId="1691894521" sldId="2147483966"/>
            <pc:sldLayoutMk cId="720805735" sldId="2147484644"/>
          </pc:sldLayoutMkLst>
        </pc:sldLayoutChg>
        <pc:sldLayoutChg chg="del">
          <pc:chgData name="Yoel Kortick" userId="167978f5-7f40-4909-85d5-d4149554ad4e" providerId="ADAL" clId="{17D78392-7091-4238-8278-2F3BDFF78295}" dt="2024-06-23T10:02:41.336" v="138" actId="2696"/>
          <pc:sldLayoutMkLst>
            <pc:docMk/>
            <pc:sldMasterMk cId="1691894521" sldId="2147483966"/>
            <pc:sldLayoutMk cId="2629522034" sldId="2147484648"/>
          </pc:sldLayoutMkLst>
        </pc:sldLayoutChg>
        <pc:sldLayoutChg chg="del">
          <pc:chgData name="Yoel Kortick" userId="167978f5-7f40-4909-85d5-d4149554ad4e" providerId="ADAL" clId="{17D78392-7091-4238-8278-2F3BDFF78295}" dt="2024-06-23T10:02:42.937" v="140" actId="2696"/>
          <pc:sldLayoutMkLst>
            <pc:docMk/>
            <pc:sldMasterMk cId="1691894521" sldId="2147483966"/>
            <pc:sldLayoutMk cId="525117894" sldId="2147484649"/>
          </pc:sldLayoutMkLst>
        </pc:sldLayoutChg>
        <pc:sldLayoutChg chg="del">
          <pc:chgData name="Yoel Kortick" userId="167978f5-7f40-4909-85d5-d4149554ad4e" providerId="ADAL" clId="{17D78392-7091-4238-8278-2F3BDFF78295}" dt="2024-06-23T10:02:19.351" v="122" actId="2696"/>
          <pc:sldLayoutMkLst>
            <pc:docMk/>
            <pc:sldMasterMk cId="1691894521" sldId="2147483966"/>
            <pc:sldLayoutMk cId="3831170157" sldId="2147484651"/>
          </pc:sldLayoutMkLst>
        </pc:sldLayoutChg>
        <pc:sldLayoutChg chg="del">
          <pc:chgData name="Yoel Kortick" userId="167978f5-7f40-4909-85d5-d4149554ad4e" providerId="ADAL" clId="{17D78392-7091-4238-8278-2F3BDFF78295}" dt="2024-06-23T10:02:17.828" v="121" actId="2696"/>
          <pc:sldLayoutMkLst>
            <pc:docMk/>
            <pc:sldMasterMk cId="1691894521" sldId="2147483966"/>
            <pc:sldLayoutMk cId="4268709490" sldId="2147484652"/>
          </pc:sldLayoutMkLst>
        </pc:sldLayoutChg>
        <pc:sldLayoutChg chg="del">
          <pc:chgData name="Yoel Kortick" userId="167978f5-7f40-4909-85d5-d4149554ad4e" providerId="ADAL" clId="{17D78392-7091-4238-8278-2F3BDFF78295}" dt="2024-06-23T10:02:14.560" v="120" actId="2696"/>
          <pc:sldLayoutMkLst>
            <pc:docMk/>
            <pc:sldMasterMk cId="1691894521" sldId="2147483966"/>
            <pc:sldLayoutMk cId="4169000912" sldId="2147484653"/>
          </pc:sldLayoutMkLst>
        </pc:sldLayoutChg>
        <pc:sldLayoutChg chg="del">
          <pc:chgData name="Yoel Kortick" userId="167978f5-7f40-4909-85d5-d4149554ad4e" providerId="ADAL" clId="{17D78392-7091-4238-8278-2F3BDFF78295}" dt="2024-06-23T10:00:33.265" v="84" actId="18676"/>
          <pc:sldLayoutMkLst>
            <pc:docMk/>
            <pc:sldMasterMk cId="1691894521" sldId="2147483966"/>
            <pc:sldLayoutMk cId="4166352113" sldId="2147484656"/>
          </pc:sldLayoutMkLst>
        </pc:sldLayoutChg>
        <pc:sldLayoutChg chg="del">
          <pc:chgData name="Yoel Kortick" userId="167978f5-7f40-4909-85d5-d4149554ad4e" providerId="ADAL" clId="{17D78392-7091-4238-8278-2F3BDFF78295}" dt="2024-06-23T10:00:33.265" v="84" actId="18676"/>
          <pc:sldLayoutMkLst>
            <pc:docMk/>
            <pc:sldMasterMk cId="1691894521" sldId="2147483966"/>
            <pc:sldLayoutMk cId="2678986411" sldId="2147484657"/>
          </pc:sldLayoutMkLst>
        </pc:sldLayoutChg>
        <pc:sldLayoutChg chg="del">
          <pc:chgData name="Yoel Kortick" userId="167978f5-7f40-4909-85d5-d4149554ad4e" providerId="ADAL" clId="{17D78392-7091-4238-8278-2F3BDFF78295}" dt="2024-06-23T09:56:36.526" v="46" actId="2696"/>
          <pc:sldLayoutMkLst>
            <pc:docMk/>
            <pc:sldMasterMk cId="1691894521" sldId="2147483966"/>
            <pc:sldLayoutMk cId="3660680566" sldId="2147484658"/>
          </pc:sldLayoutMkLst>
        </pc:sldLayoutChg>
        <pc:sldLayoutChg chg="del">
          <pc:chgData name="Yoel Kortick" userId="167978f5-7f40-4909-85d5-d4149554ad4e" providerId="ADAL" clId="{17D78392-7091-4238-8278-2F3BDFF78295}" dt="2024-06-23T09:56:37.191" v="47" actId="2696"/>
          <pc:sldLayoutMkLst>
            <pc:docMk/>
            <pc:sldMasterMk cId="1691894521" sldId="2147483966"/>
            <pc:sldLayoutMk cId="3766125900" sldId="2147484660"/>
          </pc:sldLayoutMkLst>
        </pc:sldLayoutChg>
        <pc:sldLayoutChg chg="del">
          <pc:chgData name="Yoel Kortick" userId="167978f5-7f40-4909-85d5-d4149554ad4e" providerId="ADAL" clId="{17D78392-7091-4238-8278-2F3BDFF78295}" dt="2024-06-23T09:56:37.831" v="48" actId="2696"/>
          <pc:sldLayoutMkLst>
            <pc:docMk/>
            <pc:sldMasterMk cId="1691894521" sldId="2147483966"/>
            <pc:sldLayoutMk cId="939543712" sldId="2147484661"/>
          </pc:sldLayoutMkLst>
        </pc:sldLayoutChg>
        <pc:sldLayoutChg chg="del">
          <pc:chgData name="Yoel Kortick" userId="167978f5-7f40-4909-85d5-d4149554ad4e" providerId="ADAL" clId="{17D78392-7091-4238-8278-2F3BDFF78295}" dt="2024-06-23T10:02:35.709" v="132" actId="2696"/>
          <pc:sldLayoutMkLst>
            <pc:docMk/>
            <pc:sldMasterMk cId="1691894521" sldId="2147483966"/>
            <pc:sldLayoutMk cId="990459230" sldId="2147484663"/>
          </pc:sldLayoutMkLst>
        </pc:sldLayoutChg>
        <pc:sldLayoutChg chg="del">
          <pc:chgData name="Yoel Kortick" userId="167978f5-7f40-4909-85d5-d4149554ad4e" providerId="ADAL" clId="{17D78392-7091-4238-8278-2F3BDFF78295}" dt="2024-06-23T10:02:42.158" v="139" actId="2696"/>
          <pc:sldLayoutMkLst>
            <pc:docMk/>
            <pc:sldMasterMk cId="1691894521" sldId="2147483966"/>
            <pc:sldLayoutMk cId="2752866169" sldId="2147484664"/>
          </pc:sldLayoutMkLst>
        </pc:sldLayoutChg>
        <pc:sldLayoutChg chg="del">
          <pc:chgData name="Yoel Kortick" userId="167978f5-7f40-4909-85d5-d4149554ad4e" providerId="ADAL" clId="{17D78392-7091-4238-8278-2F3BDFF78295}" dt="2024-06-23T10:02:30.588" v="126" actId="2696"/>
          <pc:sldLayoutMkLst>
            <pc:docMk/>
            <pc:sldMasterMk cId="1691894521" sldId="2147483966"/>
            <pc:sldLayoutMk cId="3130732954" sldId="2147484666"/>
          </pc:sldLayoutMkLst>
        </pc:sldLayoutChg>
        <pc:sldLayoutChg chg="del">
          <pc:chgData name="Yoel Kortick" userId="167978f5-7f40-4909-85d5-d4149554ad4e" providerId="ADAL" clId="{17D78392-7091-4238-8278-2F3BDFF78295}" dt="2024-06-23T10:02:33.499" v="129" actId="2696"/>
          <pc:sldLayoutMkLst>
            <pc:docMk/>
            <pc:sldMasterMk cId="1691894521" sldId="2147483966"/>
            <pc:sldLayoutMk cId="253012666" sldId="2147484667"/>
          </pc:sldLayoutMkLst>
        </pc:sldLayoutChg>
        <pc:sldLayoutChg chg="del">
          <pc:chgData name="Yoel Kortick" userId="167978f5-7f40-4909-85d5-d4149554ad4e" providerId="ADAL" clId="{17D78392-7091-4238-8278-2F3BDFF78295}" dt="2024-06-23T10:02:37.598" v="134" actId="2696"/>
          <pc:sldLayoutMkLst>
            <pc:docMk/>
            <pc:sldMasterMk cId="1691894521" sldId="2147483966"/>
            <pc:sldLayoutMk cId="3068545794" sldId="2147484669"/>
          </pc:sldLayoutMkLst>
        </pc:sldLayoutChg>
        <pc:sldLayoutChg chg="del">
          <pc:chgData name="Yoel Kortick" userId="167978f5-7f40-4909-85d5-d4149554ad4e" providerId="ADAL" clId="{17D78392-7091-4238-8278-2F3BDFF78295}" dt="2024-06-23T10:02:43.710" v="141" actId="2696"/>
          <pc:sldLayoutMkLst>
            <pc:docMk/>
            <pc:sldMasterMk cId="1691894521" sldId="2147483966"/>
            <pc:sldLayoutMk cId="1808643945" sldId="2147484671"/>
          </pc:sldLayoutMkLst>
        </pc:sldLayoutChg>
        <pc:sldLayoutChg chg="del">
          <pc:chgData name="Yoel Kortick" userId="167978f5-7f40-4909-85d5-d4149554ad4e" providerId="ADAL" clId="{17D78392-7091-4238-8278-2F3BDFF78295}" dt="2024-06-23T10:02:44.461" v="142" actId="2696"/>
          <pc:sldLayoutMkLst>
            <pc:docMk/>
            <pc:sldMasterMk cId="1691894521" sldId="2147483966"/>
            <pc:sldLayoutMk cId="653484807" sldId="2147484672"/>
          </pc:sldLayoutMkLst>
        </pc:sldLayoutChg>
        <pc:sldLayoutChg chg="del">
          <pc:chgData name="Yoel Kortick" userId="167978f5-7f40-4909-85d5-d4149554ad4e" providerId="ADAL" clId="{17D78392-7091-4238-8278-2F3BDFF78295}" dt="2024-06-23T10:00:33.265" v="84" actId="18676"/>
          <pc:sldLayoutMkLst>
            <pc:docMk/>
            <pc:sldMasterMk cId="1691894521" sldId="2147483966"/>
            <pc:sldLayoutMk cId="1855485958" sldId="2147484673"/>
          </pc:sldLayoutMkLst>
        </pc:sldLayoutChg>
        <pc:sldLayoutChg chg="del">
          <pc:chgData name="Yoel Kortick" userId="167978f5-7f40-4909-85d5-d4149554ad4e" providerId="ADAL" clId="{17D78392-7091-4238-8278-2F3BDFF78295}" dt="2024-06-23T10:00:33.265" v="84" actId="18676"/>
          <pc:sldLayoutMkLst>
            <pc:docMk/>
            <pc:sldMasterMk cId="1691894521" sldId="2147483966"/>
            <pc:sldLayoutMk cId="1565654185" sldId="2147484674"/>
          </pc:sldLayoutMkLst>
        </pc:sldLayoutChg>
        <pc:sldLayoutChg chg="del">
          <pc:chgData name="Yoel Kortick" userId="167978f5-7f40-4909-85d5-d4149554ad4e" providerId="ADAL" clId="{17D78392-7091-4238-8278-2F3BDFF78295}" dt="2024-06-23T10:00:33.265" v="84" actId="18676"/>
          <pc:sldLayoutMkLst>
            <pc:docMk/>
            <pc:sldMasterMk cId="1691894521" sldId="2147483966"/>
            <pc:sldLayoutMk cId="3197168305" sldId="2147484675"/>
          </pc:sldLayoutMkLst>
        </pc:sldLayoutChg>
        <pc:sldLayoutChg chg="del">
          <pc:chgData name="Yoel Kortick" userId="167978f5-7f40-4909-85d5-d4149554ad4e" providerId="ADAL" clId="{17D78392-7091-4238-8278-2F3BDFF78295}" dt="2024-06-23T10:02:59.677" v="161" actId="2696"/>
          <pc:sldLayoutMkLst>
            <pc:docMk/>
            <pc:sldMasterMk cId="1691894521" sldId="2147483966"/>
            <pc:sldLayoutMk cId="1373068805" sldId="2147484677"/>
          </pc:sldLayoutMkLst>
        </pc:sldLayoutChg>
        <pc:sldLayoutChg chg="del">
          <pc:chgData name="Yoel Kortick" userId="167978f5-7f40-4909-85d5-d4149554ad4e" providerId="ADAL" clId="{17D78392-7091-4238-8278-2F3BDFF78295}" dt="2024-06-23T10:03:17.207" v="172" actId="2696"/>
          <pc:sldLayoutMkLst>
            <pc:docMk/>
            <pc:sldMasterMk cId="1691894521" sldId="2147483966"/>
            <pc:sldLayoutMk cId="2987272044" sldId="2147484679"/>
          </pc:sldLayoutMkLst>
        </pc:sldLayoutChg>
        <pc:sldLayoutChg chg="del">
          <pc:chgData name="Yoel Kortick" userId="167978f5-7f40-4909-85d5-d4149554ad4e" providerId="ADAL" clId="{17D78392-7091-4238-8278-2F3BDFF78295}" dt="2024-06-23T10:03:15.543" v="170" actId="2696"/>
          <pc:sldLayoutMkLst>
            <pc:docMk/>
            <pc:sldMasterMk cId="1691894521" sldId="2147483966"/>
            <pc:sldLayoutMk cId="76026414" sldId="2147484680"/>
          </pc:sldLayoutMkLst>
        </pc:sldLayoutChg>
        <pc:sldLayoutChg chg="del">
          <pc:chgData name="Yoel Kortick" userId="167978f5-7f40-4909-85d5-d4149554ad4e" providerId="ADAL" clId="{17D78392-7091-4238-8278-2F3BDFF78295}" dt="2024-06-23T10:03:14.889" v="169" actId="2696"/>
          <pc:sldLayoutMkLst>
            <pc:docMk/>
            <pc:sldMasterMk cId="1691894521" sldId="2147483966"/>
            <pc:sldLayoutMk cId="1046536594" sldId="2147484681"/>
          </pc:sldLayoutMkLst>
        </pc:sldLayoutChg>
        <pc:sldLayoutChg chg="del">
          <pc:chgData name="Yoel Kortick" userId="167978f5-7f40-4909-85d5-d4149554ad4e" providerId="ADAL" clId="{17D78392-7091-4238-8278-2F3BDFF78295}" dt="2024-06-23T10:02:45.205" v="143" actId="2696"/>
          <pc:sldLayoutMkLst>
            <pc:docMk/>
            <pc:sldMasterMk cId="1691894521" sldId="2147483966"/>
            <pc:sldLayoutMk cId="3830252464" sldId="2147484682"/>
          </pc:sldLayoutMkLst>
        </pc:sldLayoutChg>
        <pc:sldLayoutChg chg="del">
          <pc:chgData name="Yoel Kortick" userId="167978f5-7f40-4909-85d5-d4149554ad4e" providerId="ADAL" clId="{17D78392-7091-4238-8278-2F3BDFF78295}" dt="2024-06-23T10:03:16.740" v="171" actId="2696"/>
          <pc:sldLayoutMkLst>
            <pc:docMk/>
            <pc:sldMasterMk cId="1691894521" sldId="2147483966"/>
            <pc:sldLayoutMk cId="2032487351" sldId="2147484683"/>
          </pc:sldLayoutMkLst>
        </pc:sldLayoutChg>
        <pc:sldLayoutChg chg="del">
          <pc:chgData name="Yoel Kortick" userId="167978f5-7f40-4909-85d5-d4149554ad4e" providerId="ADAL" clId="{17D78392-7091-4238-8278-2F3BDFF78295}" dt="2024-06-23T10:03:17.676" v="173" actId="2696"/>
          <pc:sldLayoutMkLst>
            <pc:docMk/>
            <pc:sldMasterMk cId="1691894521" sldId="2147483966"/>
            <pc:sldLayoutMk cId="1713843053" sldId="2147484684"/>
          </pc:sldLayoutMkLst>
        </pc:sldLayoutChg>
        <pc:sldLayoutChg chg="del">
          <pc:chgData name="Yoel Kortick" userId="167978f5-7f40-4909-85d5-d4149554ad4e" providerId="ADAL" clId="{17D78392-7091-4238-8278-2F3BDFF78295}" dt="2024-06-23T10:03:18.364" v="174" actId="2696"/>
          <pc:sldLayoutMkLst>
            <pc:docMk/>
            <pc:sldMasterMk cId="1691894521" sldId="2147483966"/>
            <pc:sldLayoutMk cId="2247619722" sldId="214748468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DCCBB2-9BFB-0FF9-37D4-85313C70EB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F72E5F6-E5DE-D3DE-F70C-9B31258C15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2DF918-E479-454E-8685-D417A61C6EE1}" type="datetimeFigureOut">
              <a:rPr lang="en-GB" smtClean="0"/>
              <a:t>04/08/2024</a:t>
            </a:fld>
            <a:endParaRPr lang="en-GB"/>
          </a:p>
        </p:txBody>
      </p:sp>
      <p:sp>
        <p:nvSpPr>
          <p:cNvPr id="4" name="Footer Placeholder 3">
            <a:extLst>
              <a:ext uri="{FF2B5EF4-FFF2-40B4-BE49-F238E27FC236}">
                <a16:creationId xmlns:a16="http://schemas.microsoft.com/office/drawing/2014/main" id="{F973DDEB-44CB-C8CA-07DD-B5A4E67A71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CCE5690-A65A-09E9-81A6-3F3C628D85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8ED495-EBAE-4B9E-9301-E229ACD39677}" type="slidenum">
              <a:rPr lang="en-GB" smtClean="0"/>
              <a:t>‹#›</a:t>
            </a:fld>
            <a:endParaRPr lang="en-GB"/>
          </a:p>
        </p:txBody>
      </p:sp>
    </p:spTree>
    <p:extLst>
      <p:ext uri="{BB962C8B-B14F-4D97-AF65-F5344CB8AC3E}">
        <p14:creationId xmlns:p14="http://schemas.microsoft.com/office/powerpoint/2010/main" val="2338584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CB2442-8D48-416A-8E31-1D6850296C54}" type="datetimeFigureOut">
              <a:rPr lang="en-GB" smtClean="0"/>
              <a:t>04/08/2024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62A9C7-AF8E-4C09-BB00-1E1EA1EE3490}" type="slidenum">
              <a:rPr lang="en-GB" smtClean="0"/>
              <a:t>‹#›</a:t>
            </a:fld>
            <a:endParaRPr lang="en-GB"/>
          </a:p>
        </p:txBody>
      </p:sp>
    </p:spTree>
    <p:extLst>
      <p:ext uri="{BB962C8B-B14F-4D97-AF65-F5344CB8AC3E}">
        <p14:creationId xmlns:p14="http://schemas.microsoft.com/office/powerpoint/2010/main" val="24847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ngle Textbox">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A33CC206-4FCA-03CD-59DF-935BD0FFFA00}"/>
              </a:ext>
            </a:extLst>
          </p:cNvPr>
          <p:cNvSpPr>
            <a:spLocks noGrp="1"/>
          </p:cNvSpPr>
          <p:nvPr>
            <p:ph type="title"/>
          </p:nvPr>
        </p:nvSpPr>
        <p:spPr>
          <a:xfrm>
            <a:off x="365688" y="368828"/>
            <a:ext cx="11421604" cy="309766"/>
          </a:xfrm>
          <a:prstGeom prst="rect">
            <a:avLst/>
          </a:prstGeom>
        </p:spPr>
        <p:txBody>
          <a:bodyPr vert="horz" lIns="0" tIns="0" rIns="0" bIns="0" rtlCol="0" anchor="t" anchorCtr="0">
            <a:noAutofit/>
          </a:bodyPr>
          <a:lstStyle/>
          <a:p>
            <a:r>
              <a:rPr lang="en-US" dirty="0"/>
              <a:t>Header avenir demi </a:t>
            </a:r>
            <a:r>
              <a:rPr lang="he-IL" dirty="0"/>
              <a:t>32</a:t>
            </a:r>
            <a:r>
              <a:rPr lang="en-US" dirty="0" err="1"/>
              <a:t>pt</a:t>
            </a:r>
            <a:endParaRPr lang="en-GB" dirty="0"/>
          </a:p>
        </p:txBody>
      </p:sp>
      <p:sp>
        <p:nvSpPr>
          <p:cNvPr id="7" name="Slide Number Placeholder 5">
            <a:extLst>
              <a:ext uri="{FF2B5EF4-FFF2-40B4-BE49-F238E27FC236}">
                <a16:creationId xmlns:a16="http://schemas.microsoft.com/office/drawing/2014/main" id="{9A2B2937-9F51-BE70-DB61-92D027919BB2}"/>
              </a:ext>
            </a:extLst>
          </p:cNvPr>
          <p:cNvSpPr>
            <a:spLocks noGrp="1"/>
          </p:cNvSpPr>
          <p:nvPr>
            <p:ph type="sldNum" sz="quarter" idx="4"/>
          </p:nvPr>
        </p:nvSpPr>
        <p:spPr>
          <a:xfrm>
            <a:off x="11571292" y="6348353"/>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grpSp>
        <p:nvGrpSpPr>
          <p:cNvPr id="24" name="Group 23">
            <a:extLst>
              <a:ext uri="{FF2B5EF4-FFF2-40B4-BE49-F238E27FC236}">
                <a16:creationId xmlns:a16="http://schemas.microsoft.com/office/drawing/2014/main" id="{14A9409C-897B-CE71-66D4-43705F0A71D1}"/>
              </a:ext>
            </a:extLst>
          </p:cNvPr>
          <p:cNvGrpSpPr/>
          <p:nvPr userDrawn="1"/>
        </p:nvGrpSpPr>
        <p:grpSpPr>
          <a:xfrm>
            <a:off x="365688" y="6242315"/>
            <a:ext cx="863309" cy="447470"/>
            <a:chOff x="5591148" y="1647262"/>
            <a:chExt cx="1029067" cy="533386"/>
          </a:xfrm>
        </p:grpSpPr>
        <p:sp>
          <p:nvSpPr>
            <p:cNvPr id="25" name="Freeform 24">
              <a:extLst>
                <a:ext uri="{FF2B5EF4-FFF2-40B4-BE49-F238E27FC236}">
                  <a16:creationId xmlns:a16="http://schemas.microsoft.com/office/drawing/2014/main" id="{793BAF31-24B1-136F-2AFD-AD4DD414C2FA}"/>
                </a:ext>
              </a:extLst>
            </p:cNvPr>
            <p:cNvSpPr/>
            <p:nvPr/>
          </p:nvSpPr>
          <p:spPr>
            <a:xfrm>
              <a:off x="5597078" y="207661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000000"/>
            </a:solidFill>
            <a:ln w="268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8EBDA381-F293-7331-B82D-5646025BB237}"/>
                </a:ext>
              </a:extLst>
            </p:cNvPr>
            <p:cNvSpPr/>
            <p:nvPr/>
          </p:nvSpPr>
          <p:spPr>
            <a:xfrm>
              <a:off x="5665537" y="211245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000000"/>
            </a:solidFill>
            <a:ln w="268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C2EB8B4-A443-4F18-D178-C32B08628152}"/>
                </a:ext>
              </a:extLst>
            </p:cNvPr>
            <p:cNvSpPr/>
            <p:nvPr/>
          </p:nvSpPr>
          <p:spPr>
            <a:xfrm>
              <a:off x="5738308" y="211326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000000"/>
            </a:solidFill>
            <a:ln w="268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AC67E59-6061-9349-00E9-3A7646843268}"/>
                </a:ext>
              </a:extLst>
            </p:cNvPr>
            <p:cNvSpPr/>
            <p:nvPr/>
          </p:nvSpPr>
          <p:spPr>
            <a:xfrm>
              <a:off x="5776581" y="208685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000000"/>
            </a:solidFill>
            <a:ln w="268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20B7C5EF-6A4C-9D3B-171D-0A804EA6A1E6}"/>
                </a:ext>
              </a:extLst>
            </p:cNvPr>
            <p:cNvSpPr/>
            <p:nvPr/>
          </p:nvSpPr>
          <p:spPr>
            <a:xfrm>
              <a:off x="5850430" y="211245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000000"/>
            </a:solidFill>
            <a:ln w="2684"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13E89A5-D448-92EA-18B1-B50BDD34C4CB}"/>
                </a:ext>
              </a:extLst>
            </p:cNvPr>
            <p:cNvSpPr/>
            <p:nvPr/>
          </p:nvSpPr>
          <p:spPr>
            <a:xfrm>
              <a:off x="5925358" y="207580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000000"/>
            </a:solidFill>
            <a:ln w="2684"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A8E32E90-CACD-8E05-68B2-CA9E81A5D6AF}"/>
                </a:ext>
              </a:extLst>
            </p:cNvPr>
            <p:cNvSpPr/>
            <p:nvPr/>
          </p:nvSpPr>
          <p:spPr>
            <a:xfrm>
              <a:off x="5994086" y="207445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000000"/>
            </a:solidFill>
            <a:ln w="2684"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0F59409-018B-DC00-6807-B96D2CE70D2B}"/>
                </a:ext>
              </a:extLst>
            </p:cNvPr>
            <p:cNvSpPr/>
            <p:nvPr/>
          </p:nvSpPr>
          <p:spPr>
            <a:xfrm>
              <a:off x="6108364" y="207661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000000"/>
            </a:solidFill>
            <a:ln w="268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FA80F448-43A1-9353-F622-F616A19581B5}"/>
                </a:ext>
              </a:extLst>
            </p:cNvPr>
            <p:cNvSpPr/>
            <p:nvPr/>
          </p:nvSpPr>
          <p:spPr>
            <a:xfrm>
              <a:off x="6138551"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29DE1AB9-D42B-CA09-A51F-993C726FD9B4}"/>
                </a:ext>
              </a:extLst>
            </p:cNvPr>
            <p:cNvSpPr/>
            <p:nvPr/>
          </p:nvSpPr>
          <p:spPr>
            <a:xfrm>
              <a:off x="6215096" y="211057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000000"/>
            </a:solidFill>
            <a:ln w="2684"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63D7430-26B0-E926-6F6E-F5F8C247923C}"/>
                </a:ext>
              </a:extLst>
            </p:cNvPr>
            <p:cNvSpPr/>
            <p:nvPr/>
          </p:nvSpPr>
          <p:spPr>
            <a:xfrm>
              <a:off x="6261184" y="207661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000000"/>
            </a:solidFill>
            <a:ln w="2684"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30CFCFB9-9FBB-8B83-EC8A-B73A0B93FB50}"/>
                </a:ext>
              </a:extLst>
            </p:cNvPr>
            <p:cNvSpPr/>
            <p:nvPr/>
          </p:nvSpPr>
          <p:spPr>
            <a:xfrm>
              <a:off x="6299456" y="211165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000000"/>
            </a:solidFill>
            <a:ln w="2684"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6A0CB0B-A312-2327-FEAA-9FBE204C5DBA}"/>
                </a:ext>
              </a:extLst>
            </p:cNvPr>
            <p:cNvSpPr/>
            <p:nvPr/>
          </p:nvSpPr>
          <p:spPr>
            <a:xfrm>
              <a:off x="6372497"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330FBA4E-6CAA-DCA9-8DB9-EA158E76D44E}"/>
                </a:ext>
              </a:extLst>
            </p:cNvPr>
            <p:cNvSpPr/>
            <p:nvPr/>
          </p:nvSpPr>
          <p:spPr>
            <a:xfrm>
              <a:off x="6443113" y="208604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000000"/>
            </a:solidFill>
            <a:ln w="2684"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AA520051-23B4-EDD4-3FAC-928F62C2E4A4}"/>
                </a:ext>
              </a:extLst>
            </p:cNvPr>
            <p:cNvSpPr/>
            <p:nvPr/>
          </p:nvSpPr>
          <p:spPr>
            <a:xfrm>
              <a:off x="6496209" y="211057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000000"/>
            </a:solidFill>
            <a:ln w="2684"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6308096F-25D5-1137-A6D8-A44068DED010}"/>
                </a:ext>
              </a:extLst>
            </p:cNvPr>
            <p:cNvSpPr/>
            <p:nvPr/>
          </p:nvSpPr>
          <p:spPr>
            <a:xfrm>
              <a:off x="6586769" y="193736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000000"/>
            </a:solidFill>
            <a:ln w="2684"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932D93B7-3226-5B49-1677-16C575926E0D}"/>
                </a:ext>
              </a:extLst>
            </p:cNvPr>
            <p:cNvSpPr/>
            <p:nvPr/>
          </p:nvSpPr>
          <p:spPr>
            <a:xfrm>
              <a:off x="6057938" y="164726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000000"/>
            </a:solidFill>
            <a:ln w="2684"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30FF3DB2-2286-1898-A151-5CE5DDBB2E47}"/>
                </a:ext>
              </a:extLst>
            </p:cNvPr>
            <p:cNvSpPr/>
            <p:nvPr/>
          </p:nvSpPr>
          <p:spPr>
            <a:xfrm>
              <a:off x="5591148" y="176558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000000"/>
            </a:solidFill>
            <a:ln w="2684"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34393AA-2A9E-7861-7882-9561C538FE91}"/>
                </a:ext>
              </a:extLst>
            </p:cNvPr>
            <p:cNvSpPr/>
            <p:nvPr/>
          </p:nvSpPr>
          <p:spPr>
            <a:xfrm>
              <a:off x="5732648" y="181032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000000"/>
            </a:solidFill>
            <a:ln w="2684"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5628E8A-58E1-0ED9-4DA8-FBA513FA7BEF}"/>
                </a:ext>
              </a:extLst>
            </p:cNvPr>
            <p:cNvSpPr/>
            <p:nvPr/>
          </p:nvSpPr>
          <p:spPr>
            <a:xfrm>
              <a:off x="5915924" y="176531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000000"/>
            </a:solidFill>
            <a:ln w="2684"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E102C450-0012-E394-050C-9CC9C23CAEED}"/>
                </a:ext>
              </a:extLst>
            </p:cNvPr>
            <p:cNvSpPr/>
            <p:nvPr/>
          </p:nvSpPr>
          <p:spPr>
            <a:xfrm>
              <a:off x="6062276"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36F2334A-FD72-5605-2DF9-B8EB7BD698B4}"/>
                </a:ext>
              </a:extLst>
            </p:cNvPr>
            <p:cNvSpPr/>
            <p:nvPr/>
          </p:nvSpPr>
          <p:spPr>
            <a:xfrm>
              <a:off x="6134508" y="176369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000000"/>
            </a:solidFill>
            <a:ln w="2684"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F551F529-E2CD-70CC-3385-C8FBFDBE0C2B}"/>
                </a:ext>
              </a:extLst>
            </p:cNvPr>
            <p:cNvSpPr/>
            <p:nvPr/>
          </p:nvSpPr>
          <p:spPr>
            <a:xfrm>
              <a:off x="6298917" y="180707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000000"/>
            </a:solidFill>
            <a:ln w="2684"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C33E5F76-469E-539F-B921-74E0DAD1185E}"/>
                </a:ext>
              </a:extLst>
            </p:cNvPr>
            <p:cNvSpPr/>
            <p:nvPr/>
          </p:nvSpPr>
          <p:spPr>
            <a:xfrm>
              <a:off x="6406457"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000DD0D-6A03-CA4E-7064-1BBC5DB2847A}"/>
                </a:ext>
              </a:extLst>
            </p:cNvPr>
            <p:cNvSpPr/>
            <p:nvPr/>
          </p:nvSpPr>
          <p:spPr>
            <a:xfrm>
              <a:off x="6472221" y="180731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000000"/>
            </a:solidFill>
            <a:ln w="2684" cap="flat">
              <a:noFill/>
              <a:prstDash val="solid"/>
              <a:miter/>
            </a:ln>
          </p:spPr>
          <p:txBody>
            <a:bodyPr rtlCol="0" anchor="ctr"/>
            <a:lstStyle/>
            <a:p>
              <a:endParaRPr lang="en-US"/>
            </a:p>
          </p:txBody>
        </p:sp>
      </p:grpSp>
      <p:sp>
        <p:nvSpPr>
          <p:cNvPr id="60" name="Content Placeholder 59">
            <a:extLst>
              <a:ext uri="{FF2B5EF4-FFF2-40B4-BE49-F238E27FC236}">
                <a16:creationId xmlns:a16="http://schemas.microsoft.com/office/drawing/2014/main" id="{25F3EFC7-529D-BEEC-0E23-741A4B11A67F}"/>
              </a:ext>
            </a:extLst>
          </p:cNvPr>
          <p:cNvSpPr>
            <a:spLocks noGrp="1"/>
          </p:cNvSpPr>
          <p:nvPr>
            <p:ph sz="quarter" idx="13"/>
          </p:nvPr>
        </p:nvSpPr>
        <p:spPr>
          <a:xfrm>
            <a:off x="370663" y="1131352"/>
            <a:ext cx="11450673" cy="486361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447397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ingle image - 1 line only - Mint">
    <p:bg>
      <p:bgPr>
        <a:solidFill>
          <a:schemeClr val="bg1"/>
        </a:solidFill>
        <a:effectLst/>
      </p:bgPr>
    </p:bg>
    <p:spTree>
      <p:nvGrpSpPr>
        <p:cNvPr id="1" name=""/>
        <p:cNvGrpSpPr/>
        <p:nvPr/>
      </p:nvGrpSpPr>
      <p:grpSpPr>
        <a:xfrm>
          <a:off x="0" y="0"/>
          <a:ext cx="0" cy="0"/>
          <a:chOff x="0" y="0"/>
          <a:chExt cx="0" cy="0"/>
        </a:xfrm>
      </p:grpSpPr>
      <p:pic>
        <p:nvPicPr>
          <p:cNvPr id="6" name="Picture Placeholder 8" descr="A picture containing different, several&#10;&#10;Description automatically generated">
            <a:extLst>
              <a:ext uri="{FF2B5EF4-FFF2-40B4-BE49-F238E27FC236}">
                <a16:creationId xmlns:a16="http://schemas.microsoft.com/office/drawing/2014/main" id="{D253DDF8-4139-C5D7-2140-8AB43A128F3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 y="3"/>
            <a:ext cx="12191995" cy="6857997"/>
          </a:xfrm>
          <a:custGeom>
            <a:avLst/>
            <a:gdLst>
              <a:gd name="connsiteX0" fmla="*/ 6180592 w 12191995"/>
              <a:gd name="connsiteY0" fmla="*/ 849612 h 6857997"/>
              <a:gd name="connsiteX1" fmla="*/ 6180592 w 12191995"/>
              <a:gd name="connsiteY1" fmla="*/ 854463 h 6857997"/>
              <a:gd name="connsiteX2" fmla="*/ 6167655 w 12191995"/>
              <a:gd name="connsiteY2" fmla="*/ 866053 h 6857997"/>
              <a:gd name="connsiteX3" fmla="*/ 6158221 w 12191995"/>
              <a:gd name="connsiteY3" fmla="*/ 858237 h 6857997"/>
              <a:gd name="connsiteX4" fmla="*/ 6167655 w 12191995"/>
              <a:gd name="connsiteY4" fmla="*/ 850960 h 6857997"/>
              <a:gd name="connsiteX5" fmla="*/ 6174662 w 12191995"/>
              <a:gd name="connsiteY5" fmla="*/ 850960 h 6857997"/>
              <a:gd name="connsiteX6" fmla="*/ 6180592 w 12191995"/>
              <a:gd name="connsiteY6" fmla="*/ 849612 h 6857997"/>
              <a:gd name="connsiteX7" fmla="*/ 6414538 w 12191995"/>
              <a:gd name="connsiteY7" fmla="*/ 849611 h 6857997"/>
              <a:gd name="connsiteX8" fmla="*/ 6414538 w 12191995"/>
              <a:gd name="connsiteY8" fmla="*/ 854462 h 6857997"/>
              <a:gd name="connsiteX9" fmla="*/ 6401601 w 12191995"/>
              <a:gd name="connsiteY9" fmla="*/ 866052 h 6857997"/>
              <a:gd name="connsiteX10" fmla="*/ 6392167 w 12191995"/>
              <a:gd name="connsiteY10" fmla="*/ 858236 h 6857997"/>
              <a:gd name="connsiteX11" fmla="*/ 6401601 w 12191995"/>
              <a:gd name="connsiteY11" fmla="*/ 850959 h 6857997"/>
              <a:gd name="connsiteX12" fmla="*/ 6408608 w 12191995"/>
              <a:gd name="connsiteY12" fmla="*/ 850959 h 6857997"/>
              <a:gd name="connsiteX13" fmla="*/ 6414538 w 12191995"/>
              <a:gd name="connsiteY13" fmla="*/ 849611 h 6857997"/>
              <a:gd name="connsiteX14" fmla="*/ 5709196 w 12191995"/>
              <a:gd name="connsiteY14" fmla="*/ 846646 h 6857997"/>
              <a:gd name="connsiteX15" fmla="*/ 5709196 w 12191995"/>
              <a:gd name="connsiteY15" fmla="*/ 855541 h 6857997"/>
              <a:gd name="connsiteX16" fmla="*/ 5690328 w 12191995"/>
              <a:gd name="connsiteY16" fmla="*/ 872521 h 6857997"/>
              <a:gd name="connsiteX17" fmla="*/ 5675236 w 12191995"/>
              <a:gd name="connsiteY17" fmla="*/ 860392 h 6857997"/>
              <a:gd name="connsiteX18" fmla="*/ 5688982 w 12191995"/>
              <a:gd name="connsiteY18" fmla="*/ 849072 h 6857997"/>
              <a:gd name="connsiteX19" fmla="*/ 5700841 w 12191995"/>
              <a:gd name="connsiteY19" fmla="*/ 849072 h 6857997"/>
              <a:gd name="connsiteX20" fmla="*/ 5709196 w 12191995"/>
              <a:gd name="connsiteY20" fmla="*/ 846646 h 6857997"/>
              <a:gd name="connsiteX21" fmla="*/ 6530703 w 12191995"/>
              <a:gd name="connsiteY21" fmla="*/ 825894 h 6857997"/>
              <a:gd name="connsiteX22" fmla="*/ 6545527 w 12191995"/>
              <a:gd name="connsiteY22" fmla="*/ 838022 h 6857997"/>
              <a:gd name="connsiteX23" fmla="*/ 6515610 w 12191995"/>
              <a:gd name="connsiteY23" fmla="*/ 838022 h 6857997"/>
              <a:gd name="connsiteX24" fmla="*/ 6530703 w 12191995"/>
              <a:gd name="connsiteY24" fmla="*/ 825894 h 6857997"/>
              <a:gd name="connsiteX25" fmla="*/ 5883577 w 12191995"/>
              <a:gd name="connsiteY25" fmla="*/ 820234 h 6857997"/>
              <a:gd name="connsiteX26" fmla="*/ 5907835 w 12191995"/>
              <a:gd name="connsiteY26" fmla="*/ 846378 h 6857997"/>
              <a:gd name="connsiteX27" fmla="*/ 5883577 w 12191995"/>
              <a:gd name="connsiteY27" fmla="*/ 872522 h 6857997"/>
              <a:gd name="connsiteX28" fmla="*/ 5859320 w 12191995"/>
              <a:gd name="connsiteY28" fmla="*/ 846378 h 6857997"/>
              <a:gd name="connsiteX29" fmla="*/ 5883577 w 12191995"/>
              <a:gd name="connsiteY29" fmla="*/ 820234 h 6857997"/>
              <a:gd name="connsiteX30" fmla="*/ 5766065 w 12191995"/>
              <a:gd name="connsiteY30" fmla="*/ 813225 h 6857997"/>
              <a:gd name="connsiteX31" fmla="*/ 5746658 w 12191995"/>
              <a:gd name="connsiteY31" fmla="*/ 825354 h 6857997"/>
              <a:gd name="connsiteX32" fmla="*/ 5746658 w 12191995"/>
              <a:gd name="connsiteY32" fmla="*/ 814303 h 6857997"/>
              <a:gd name="connsiteX33" fmla="*/ 5738304 w 12191995"/>
              <a:gd name="connsiteY33" fmla="*/ 814303 h 6857997"/>
              <a:gd name="connsiteX34" fmla="*/ 5738304 w 12191995"/>
              <a:gd name="connsiteY34" fmla="*/ 878450 h 6857997"/>
              <a:gd name="connsiteX35" fmla="*/ 5746929 w 12191995"/>
              <a:gd name="connsiteY35" fmla="*/ 878450 h 6857997"/>
              <a:gd name="connsiteX36" fmla="*/ 5746929 w 12191995"/>
              <a:gd name="connsiteY36" fmla="*/ 842603 h 6857997"/>
              <a:gd name="connsiteX37" fmla="*/ 5766334 w 12191995"/>
              <a:gd name="connsiteY37" fmla="*/ 822119 h 6857997"/>
              <a:gd name="connsiteX38" fmla="*/ 5770646 w 12191995"/>
              <a:gd name="connsiteY38" fmla="*/ 822119 h 6857997"/>
              <a:gd name="connsiteX39" fmla="*/ 5770916 w 12191995"/>
              <a:gd name="connsiteY39" fmla="*/ 813495 h 6857997"/>
              <a:gd name="connsiteX40" fmla="*/ 5766065 w 12191995"/>
              <a:gd name="connsiteY40" fmla="*/ 813225 h 6857997"/>
              <a:gd name="connsiteX41" fmla="*/ 5883577 w 12191995"/>
              <a:gd name="connsiteY41" fmla="*/ 812418 h 6857997"/>
              <a:gd name="connsiteX42" fmla="*/ 5850426 w 12191995"/>
              <a:gd name="connsiteY42" fmla="*/ 846378 h 6857997"/>
              <a:gd name="connsiteX43" fmla="*/ 5883577 w 12191995"/>
              <a:gd name="connsiteY43" fmla="*/ 880068 h 6857997"/>
              <a:gd name="connsiteX44" fmla="*/ 5916998 w 12191995"/>
              <a:gd name="connsiteY44" fmla="*/ 846378 h 6857997"/>
              <a:gd name="connsiteX45" fmla="*/ 5883577 w 12191995"/>
              <a:gd name="connsiteY45" fmla="*/ 812418 h 6857997"/>
              <a:gd name="connsiteX46" fmla="*/ 5693563 w 12191995"/>
              <a:gd name="connsiteY46" fmla="*/ 812417 h 6857997"/>
              <a:gd name="connsiteX47" fmla="*/ 5669037 w 12191995"/>
              <a:gd name="connsiteY47" fmla="*/ 820503 h 6857997"/>
              <a:gd name="connsiteX48" fmla="*/ 5673349 w 12191995"/>
              <a:gd name="connsiteY48" fmla="*/ 827241 h 6857997"/>
              <a:gd name="connsiteX49" fmla="*/ 5693024 w 12191995"/>
              <a:gd name="connsiteY49" fmla="*/ 820233 h 6857997"/>
              <a:gd name="connsiteX50" fmla="*/ 5709196 w 12191995"/>
              <a:gd name="connsiteY50" fmla="*/ 833979 h 6857997"/>
              <a:gd name="connsiteX51" fmla="*/ 5708926 w 12191995"/>
              <a:gd name="connsiteY51" fmla="*/ 835596 h 6857997"/>
              <a:gd name="connsiteX52" fmla="*/ 5702727 w 12191995"/>
              <a:gd name="connsiteY52" fmla="*/ 841526 h 6857997"/>
              <a:gd name="connsiteX53" fmla="*/ 5687364 w 12191995"/>
              <a:gd name="connsiteY53" fmla="*/ 841526 h 6857997"/>
              <a:gd name="connsiteX54" fmla="*/ 5665532 w 12191995"/>
              <a:gd name="connsiteY54" fmla="*/ 860392 h 6857997"/>
              <a:gd name="connsiteX55" fmla="*/ 5688982 w 12191995"/>
              <a:gd name="connsiteY55" fmla="*/ 880067 h 6857997"/>
              <a:gd name="connsiteX56" fmla="*/ 5709196 w 12191995"/>
              <a:gd name="connsiteY56" fmla="*/ 870364 h 6857997"/>
              <a:gd name="connsiteX57" fmla="*/ 5709196 w 12191995"/>
              <a:gd name="connsiteY57" fmla="*/ 878450 h 6857997"/>
              <a:gd name="connsiteX58" fmla="*/ 5718089 w 12191995"/>
              <a:gd name="connsiteY58" fmla="*/ 878450 h 6857997"/>
              <a:gd name="connsiteX59" fmla="*/ 5718089 w 12191995"/>
              <a:gd name="connsiteY59" fmla="*/ 834248 h 6857997"/>
              <a:gd name="connsiteX60" fmla="*/ 5693563 w 12191995"/>
              <a:gd name="connsiteY60" fmla="*/ 812417 h 6857997"/>
              <a:gd name="connsiteX61" fmla="*/ 6261179 w 12191995"/>
              <a:gd name="connsiteY61" fmla="*/ 811879 h 6857997"/>
              <a:gd name="connsiteX62" fmla="*/ 6261179 w 12191995"/>
              <a:gd name="connsiteY62" fmla="*/ 827780 h 6857997"/>
              <a:gd name="connsiteX63" fmla="*/ 6270612 w 12191995"/>
              <a:gd name="connsiteY63" fmla="*/ 827780 h 6857997"/>
              <a:gd name="connsiteX64" fmla="*/ 6270612 w 12191995"/>
              <a:gd name="connsiteY64" fmla="*/ 878451 h 6857997"/>
              <a:gd name="connsiteX65" fmla="*/ 6289479 w 12191995"/>
              <a:gd name="connsiteY65" fmla="*/ 878451 h 6857997"/>
              <a:gd name="connsiteX66" fmla="*/ 6289479 w 12191995"/>
              <a:gd name="connsiteY66" fmla="*/ 811879 h 6857997"/>
              <a:gd name="connsiteX67" fmla="*/ 6299451 w 12191995"/>
              <a:gd name="connsiteY67" fmla="*/ 811608 h 6857997"/>
              <a:gd name="connsiteX68" fmla="*/ 6322091 w 12191995"/>
              <a:gd name="connsiteY68" fmla="*/ 878450 h 6857997"/>
              <a:gd name="connsiteX69" fmla="*/ 6345540 w 12191995"/>
              <a:gd name="connsiteY69" fmla="*/ 878450 h 6857997"/>
              <a:gd name="connsiteX70" fmla="*/ 6369258 w 12191995"/>
              <a:gd name="connsiteY70" fmla="*/ 811608 h 6857997"/>
              <a:gd name="connsiteX71" fmla="*/ 6349313 w 12191995"/>
              <a:gd name="connsiteY71" fmla="*/ 811608 h 6857997"/>
              <a:gd name="connsiteX72" fmla="*/ 6334220 w 12191995"/>
              <a:gd name="connsiteY72" fmla="*/ 857966 h 6857997"/>
              <a:gd name="connsiteX73" fmla="*/ 6319935 w 12191995"/>
              <a:gd name="connsiteY73" fmla="*/ 811608 h 6857997"/>
              <a:gd name="connsiteX74" fmla="*/ 6530973 w 12191995"/>
              <a:gd name="connsiteY74" fmla="*/ 810531 h 6857997"/>
              <a:gd name="connsiteX75" fmla="*/ 6496204 w 12191995"/>
              <a:gd name="connsiteY75" fmla="*/ 845569 h 6857997"/>
              <a:gd name="connsiteX76" fmla="*/ 6531242 w 12191995"/>
              <a:gd name="connsiteY76" fmla="*/ 880607 h 6857997"/>
              <a:gd name="connsiteX77" fmla="*/ 6564663 w 12191995"/>
              <a:gd name="connsiteY77" fmla="*/ 859584 h 6857997"/>
              <a:gd name="connsiteX78" fmla="*/ 6544988 w 12191995"/>
              <a:gd name="connsiteY78" fmla="*/ 857428 h 6857997"/>
              <a:gd name="connsiteX79" fmla="*/ 6531512 w 12191995"/>
              <a:gd name="connsiteY79" fmla="*/ 864166 h 6857997"/>
              <a:gd name="connsiteX80" fmla="*/ 6516149 w 12191995"/>
              <a:gd name="connsiteY80" fmla="*/ 850690 h 6857997"/>
              <a:gd name="connsiteX81" fmla="*/ 6565741 w 12191995"/>
              <a:gd name="connsiteY81" fmla="*/ 850690 h 6857997"/>
              <a:gd name="connsiteX82" fmla="*/ 6566011 w 12191995"/>
              <a:gd name="connsiteY82" fmla="*/ 850420 h 6857997"/>
              <a:gd name="connsiteX83" fmla="*/ 6530973 w 12191995"/>
              <a:gd name="connsiteY83" fmla="*/ 810531 h 6857997"/>
              <a:gd name="connsiteX84" fmla="*/ 6250668 w 12191995"/>
              <a:gd name="connsiteY84" fmla="*/ 810529 h 6857997"/>
              <a:gd name="connsiteX85" fmla="*/ 6233419 w 12191995"/>
              <a:gd name="connsiteY85" fmla="*/ 822119 h 6857997"/>
              <a:gd name="connsiteX86" fmla="*/ 6233419 w 12191995"/>
              <a:gd name="connsiteY86" fmla="*/ 811607 h 6857997"/>
              <a:gd name="connsiteX87" fmla="*/ 6215091 w 12191995"/>
              <a:gd name="connsiteY87" fmla="*/ 811607 h 6857997"/>
              <a:gd name="connsiteX88" fmla="*/ 6215091 w 12191995"/>
              <a:gd name="connsiteY88" fmla="*/ 878449 h 6857997"/>
              <a:gd name="connsiteX89" fmla="*/ 6233958 w 12191995"/>
              <a:gd name="connsiteY89" fmla="*/ 878449 h 6857997"/>
              <a:gd name="connsiteX90" fmla="*/ 6233958 w 12191995"/>
              <a:gd name="connsiteY90" fmla="*/ 846645 h 6857997"/>
              <a:gd name="connsiteX91" fmla="*/ 6247973 w 12191995"/>
              <a:gd name="connsiteY91" fmla="*/ 830474 h 6857997"/>
              <a:gd name="connsiteX92" fmla="*/ 6256059 w 12191995"/>
              <a:gd name="connsiteY92" fmla="*/ 830474 h 6857997"/>
              <a:gd name="connsiteX93" fmla="*/ 6255789 w 12191995"/>
              <a:gd name="connsiteY93" fmla="*/ 811068 h 6857997"/>
              <a:gd name="connsiteX94" fmla="*/ 6250668 w 12191995"/>
              <a:gd name="connsiteY94" fmla="*/ 810529 h 6857997"/>
              <a:gd name="connsiteX95" fmla="*/ 6170619 w 12191995"/>
              <a:gd name="connsiteY95" fmla="*/ 809992 h 6857997"/>
              <a:gd name="connsiteX96" fmla="*/ 6142050 w 12191995"/>
              <a:gd name="connsiteY96" fmla="*/ 818078 h 6857997"/>
              <a:gd name="connsiteX97" fmla="*/ 6149327 w 12191995"/>
              <a:gd name="connsiteY97" fmla="*/ 832362 h 6857997"/>
              <a:gd name="connsiteX98" fmla="*/ 6169541 w 12191995"/>
              <a:gd name="connsiteY98" fmla="*/ 826163 h 6857997"/>
              <a:gd name="connsiteX99" fmla="*/ 6180592 w 12191995"/>
              <a:gd name="connsiteY99" fmla="*/ 833980 h 6857997"/>
              <a:gd name="connsiteX100" fmla="*/ 6180592 w 12191995"/>
              <a:gd name="connsiteY100" fmla="*/ 834519 h 6857997"/>
              <a:gd name="connsiteX101" fmla="*/ 6176010 w 12191995"/>
              <a:gd name="connsiteY101" fmla="*/ 838561 h 6857997"/>
              <a:gd name="connsiteX102" fmla="*/ 6162803 w 12191995"/>
              <a:gd name="connsiteY102" fmla="*/ 838561 h 6857997"/>
              <a:gd name="connsiteX103" fmla="*/ 6138546 w 12191995"/>
              <a:gd name="connsiteY103" fmla="*/ 859045 h 6857997"/>
              <a:gd name="connsiteX104" fmla="*/ 6161995 w 12191995"/>
              <a:gd name="connsiteY104" fmla="*/ 880068 h 6857997"/>
              <a:gd name="connsiteX105" fmla="*/ 6180592 w 12191995"/>
              <a:gd name="connsiteY105" fmla="*/ 871982 h 6857997"/>
              <a:gd name="connsiteX106" fmla="*/ 6180592 w 12191995"/>
              <a:gd name="connsiteY106" fmla="*/ 878451 h 6857997"/>
              <a:gd name="connsiteX107" fmla="*/ 6199458 w 12191995"/>
              <a:gd name="connsiteY107" fmla="*/ 878451 h 6857997"/>
              <a:gd name="connsiteX108" fmla="*/ 6199458 w 12191995"/>
              <a:gd name="connsiteY108" fmla="*/ 834519 h 6857997"/>
              <a:gd name="connsiteX109" fmla="*/ 6170619 w 12191995"/>
              <a:gd name="connsiteY109" fmla="*/ 809992 h 6857997"/>
              <a:gd name="connsiteX110" fmla="*/ 6404565 w 12191995"/>
              <a:gd name="connsiteY110" fmla="*/ 809991 h 6857997"/>
              <a:gd name="connsiteX111" fmla="*/ 6375996 w 12191995"/>
              <a:gd name="connsiteY111" fmla="*/ 818077 h 6857997"/>
              <a:gd name="connsiteX112" fmla="*/ 6383273 w 12191995"/>
              <a:gd name="connsiteY112" fmla="*/ 832361 h 6857997"/>
              <a:gd name="connsiteX113" fmla="*/ 6403487 w 12191995"/>
              <a:gd name="connsiteY113" fmla="*/ 826162 h 6857997"/>
              <a:gd name="connsiteX114" fmla="*/ 6414538 w 12191995"/>
              <a:gd name="connsiteY114" fmla="*/ 833979 h 6857997"/>
              <a:gd name="connsiteX115" fmla="*/ 6414538 w 12191995"/>
              <a:gd name="connsiteY115" fmla="*/ 834518 h 6857997"/>
              <a:gd name="connsiteX116" fmla="*/ 6409956 w 12191995"/>
              <a:gd name="connsiteY116" fmla="*/ 838560 h 6857997"/>
              <a:gd name="connsiteX117" fmla="*/ 6396749 w 12191995"/>
              <a:gd name="connsiteY117" fmla="*/ 838560 h 6857997"/>
              <a:gd name="connsiteX118" fmla="*/ 6372492 w 12191995"/>
              <a:gd name="connsiteY118" fmla="*/ 859044 h 6857997"/>
              <a:gd name="connsiteX119" fmla="*/ 6395941 w 12191995"/>
              <a:gd name="connsiteY119" fmla="*/ 880067 h 6857997"/>
              <a:gd name="connsiteX120" fmla="*/ 6414538 w 12191995"/>
              <a:gd name="connsiteY120" fmla="*/ 871981 h 6857997"/>
              <a:gd name="connsiteX121" fmla="*/ 6414538 w 12191995"/>
              <a:gd name="connsiteY121" fmla="*/ 878450 h 6857997"/>
              <a:gd name="connsiteX122" fmla="*/ 6433404 w 12191995"/>
              <a:gd name="connsiteY122" fmla="*/ 878450 h 6857997"/>
              <a:gd name="connsiteX123" fmla="*/ 6433404 w 12191995"/>
              <a:gd name="connsiteY123" fmla="*/ 834518 h 6857997"/>
              <a:gd name="connsiteX124" fmla="*/ 6404565 w 12191995"/>
              <a:gd name="connsiteY124" fmla="*/ 809991 h 6857997"/>
              <a:gd name="connsiteX125" fmla="*/ 5787627 w 12191995"/>
              <a:gd name="connsiteY125" fmla="*/ 786812 h 6857997"/>
              <a:gd name="connsiteX126" fmla="*/ 5787627 w 12191995"/>
              <a:gd name="connsiteY126" fmla="*/ 813764 h 6857997"/>
              <a:gd name="connsiteX127" fmla="*/ 5776577 w 12191995"/>
              <a:gd name="connsiteY127" fmla="*/ 813764 h 6857997"/>
              <a:gd name="connsiteX128" fmla="*/ 5776577 w 12191995"/>
              <a:gd name="connsiteY128" fmla="*/ 821041 h 6857997"/>
              <a:gd name="connsiteX129" fmla="*/ 5787627 w 12191995"/>
              <a:gd name="connsiteY129" fmla="*/ 821041 h 6857997"/>
              <a:gd name="connsiteX130" fmla="*/ 5787627 w 12191995"/>
              <a:gd name="connsiteY130" fmla="*/ 864704 h 6857997"/>
              <a:gd name="connsiteX131" fmla="*/ 5802450 w 12191995"/>
              <a:gd name="connsiteY131" fmla="*/ 878450 h 6857997"/>
              <a:gd name="connsiteX132" fmla="*/ 5812424 w 12191995"/>
              <a:gd name="connsiteY132" fmla="*/ 877911 h 6857997"/>
              <a:gd name="connsiteX133" fmla="*/ 5812424 w 12191995"/>
              <a:gd name="connsiteY133" fmla="*/ 870634 h 6857997"/>
              <a:gd name="connsiteX134" fmla="*/ 5805685 w 12191995"/>
              <a:gd name="connsiteY134" fmla="*/ 871173 h 6857997"/>
              <a:gd name="connsiteX135" fmla="*/ 5796522 w 12191995"/>
              <a:gd name="connsiteY135" fmla="*/ 864974 h 6857997"/>
              <a:gd name="connsiteX136" fmla="*/ 5796522 w 12191995"/>
              <a:gd name="connsiteY136" fmla="*/ 821311 h 6857997"/>
              <a:gd name="connsiteX137" fmla="*/ 5812424 w 12191995"/>
              <a:gd name="connsiteY137" fmla="*/ 821311 h 6857997"/>
              <a:gd name="connsiteX138" fmla="*/ 5812424 w 12191995"/>
              <a:gd name="connsiteY138" fmla="*/ 814034 h 6857997"/>
              <a:gd name="connsiteX139" fmla="*/ 5796522 w 12191995"/>
              <a:gd name="connsiteY139" fmla="*/ 814034 h 6857997"/>
              <a:gd name="connsiteX140" fmla="*/ 5796522 w 12191995"/>
              <a:gd name="connsiteY140" fmla="*/ 787082 h 6857997"/>
              <a:gd name="connsiteX141" fmla="*/ 5796522 w 12191995"/>
              <a:gd name="connsiteY141" fmla="*/ 786812 h 6857997"/>
              <a:gd name="connsiteX142" fmla="*/ 6453619 w 12191995"/>
              <a:gd name="connsiteY142" fmla="*/ 786004 h 6857997"/>
              <a:gd name="connsiteX143" fmla="*/ 6453619 w 12191995"/>
              <a:gd name="connsiteY143" fmla="*/ 811339 h 6857997"/>
              <a:gd name="connsiteX144" fmla="*/ 6443108 w 12191995"/>
              <a:gd name="connsiteY144" fmla="*/ 811339 h 6857997"/>
              <a:gd name="connsiteX145" fmla="*/ 6443108 w 12191995"/>
              <a:gd name="connsiteY145" fmla="*/ 827241 h 6857997"/>
              <a:gd name="connsiteX146" fmla="*/ 6453619 w 12191995"/>
              <a:gd name="connsiteY146" fmla="*/ 827241 h 6857997"/>
              <a:gd name="connsiteX147" fmla="*/ 6453619 w 12191995"/>
              <a:gd name="connsiteY147" fmla="*/ 863896 h 6857997"/>
              <a:gd name="connsiteX148" fmla="*/ 6472756 w 12191995"/>
              <a:gd name="connsiteY148" fmla="*/ 878989 h 6857997"/>
              <a:gd name="connsiteX149" fmla="*/ 6487579 w 12191995"/>
              <a:gd name="connsiteY149" fmla="*/ 878181 h 6857997"/>
              <a:gd name="connsiteX150" fmla="*/ 6487579 w 12191995"/>
              <a:gd name="connsiteY150" fmla="*/ 862010 h 6857997"/>
              <a:gd name="connsiteX151" fmla="*/ 6478955 w 12191995"/>
              <a:gd name="connsiteY151" fmla="*/ 862549 h 6857997"/>
              <a:gd name="connsiteX152" fmla="*/ 6472756 w 12191995"/>
              <a:gd name="connsiteY152" fmla="*/ 857697 h 6857997"/>
              <a:gd name="connsiteX153" fmla="*/ 6472756 w 12191995"/>
              <a:gd name="connsiteY153" fmla="*/ 827511 h 6857997"/>
              <a:gd name="connsiteX154" fmla="*/ 6487310 w 12191995"/>
              <a:gd name="connsiteY154" fmla="*/ 827511 h 6857997"/>
              <a:gd name="connsiteX155" fmla="*/ 6487310 w 12191995"/>
              <a:gd name="connsiteY155" fmla="*/ 811609 h 6857997"/>
              <a:gd name="connsiteX156" fmla="*/ 6472756 w 12191995"/>
              <a:gd name="connsiteY156" fmla="*/ 811609 h 6857997"/>
              <a:gd name="connsiteX157" fmla="*/ 6472756 w 12191995"/>
              <a:gd name="connsiteY157" fmla="*/ 786273 h 6857997"/>
              <a:gd name="connsiteX158" fmla="*/ 5605968 w 12191995"/>
              <a:gd name="connsiteY158" fmla="*/ 784386 h 6857997"/>
              <a:gd name="connsiteX159" fmla="*/ 5625104 w 12191995"/>
              <a:gd name="connsiteY159" fmla="*/ 784386 h 6857997"/>
              <a:gd name="connsiteX160" fmla="*/ 5649901 w 12191995"/>
              <a:gd name="connsiteY160" fmla="*/ 807296 h 6857997"/>
              <a:gd name="connsiteX161" fmla="*/ 5625104 w 12191995"/>
              <a:gd name="connsiteY161" fmla="*/ 830744 h 6857997"/>
              <a:gd name="connsiteX162" fmla="*/ 5605968 w 12191995"/>
              <a:gd name="connsiteY162" fmla="*/ 830744 h 6857997"/>
              <a:gd name="connsiteX163" fmla="*/ 6279237 w 12191995"/>
              <a:gd name="connsiteY163" fmla="*/ 776571 h 6857997"/>
              <a:gd name="connsiteX164" fmla="*/ 6267108 w 12191995"/>
              <a:gd name="connsiteY164" fmla="*/ 788700 h 6857997"/>
              <a:gd name="connsiteX165" fmla="*/ 6279237 w 12191995"/>
              <a:gd name="connsiteY165" fmla="*/ 800828 h 6857997"/>
              <a:gd name="connsiteX166" fmla="*/ 6291366 w 12191995"/>
              <a:gd name="connsiteY166" fmla="*/ 788700 h 6857997"/>
              <a:gd name="connsiteX167" fmla="*/ 6279237 w 12191995"/>
              <a:gd name="connsiteY167" fmla="*/ 776571 h 6857997"/>
              <a:gd name="connsiteX168" fmla="*/ 5597074 w 12191995"/>
              <a:gd name="connsiteY168" fmla="*/ 776570 h 6857997"/>
              <a:gd name="connsiteX169" fmla="*/ 5597074 w 12191995"/>
              <a:gd name="connsiteY169" fmla="*/ 878450 h 6857997"/>
              <a:gd name="connsiteX170" fmla="*/ 5605968 w 12191995"/>
              <a:gd name="connsiteY170" fmla="*/ 878450 h 6857997"/>
              <a:gd name="connsiteX171" fmla="*/ 5605968 w 12191995"/>
              <a:gd name="connsiteY171" fmla="*/ 839099 h 6857997"/>
              <a:gd name="connsiteX172" fmla="*/ 5624026 w 12191995"/>
              <a:gd name="connsiteY172" fmla="*/ 839099 h 6857997"/>
              <a:gd name="connsiteX173" fmla="*/ 5659064 w 12191995"/>
              <a:gd name="connsiteY173" fmla="*/ 807565 h 6857997"/>
              <a:gd name="connsiteX174" fmla="*/ 5624026 w 12191995"/>
              <a:gd name="connsiteY174" fmla="*/ 776570 h 6857997"/>
              <a:gd name="connsiteX175" fmla="*/ 6108359 w 12191995"/>
              <a:gd name="connsiteY175" fmla="*/ 776570 h 6857997"/>
              <a:gd name="connsiteX176" fmla="*/ 6108359 w 12191995"/>
              <a:gd name="connsiteY176" fmla="*/ 878450 h 6857997"/>
              <a:gd name="connsiteX177" fmla="*/ 6127226 w 12191995"/>
              <a:gd name="connsiteY177" fmla="*/ 878450 h 6857997"/>
              <a:gd name="connsiteX178" fmla="*/ 6127226 w 12191995"/>
              <a:gd name="connsiteY178" fmla="*/ 776570 h 6857997"/>
              <a:gd name="connsiteX179" fmla="*/ 5951228 w 12191995"/>
              <a:gd name="connsiteY179" fmla="*/ 775762 h 6857997"/>
              <a:gd name="connsiteX180" fmla="*/ 5936674 w 12191995"/>
              <a:gd name="connsiteY180" fmla="*/ 791125 h 6857997"/>
              <a:gd name="connsiteX181" fmla="*/ 5936403 w 12191995"/>
              <a:gd name="connsiteY181" fmla="*/ 791125 h 6857997"/>
              <a:gd name="connsiteX182" fmla="*/ 5936403 w 12191995"/>
              <a:gd name="connsiteY182" fmla="*/ 814034 h 6857997"/>
              <a:gd name="connsiteX183" fmla="*/ 5925353 w 12191995"/>
              <a:gd name="connsiteY183" fmla="*/ 814034 h 6857997"/>
              <a:gd name="connsiteX184" fmla="*/ 5925353 w 12191995"/>
              <a:gd name="connsiteY184" fmla="*/ 821311 h 6857997"/>
              <a:gd name="connsiteX185" fmla="*/ 5936403 w 12191995"/>
              <a:gd name="connsiteY185" fmla="*/ 821311 h 6857997"/>
              <a:gd name="connsiteX186" fmla="*/ 5936403 w 12191995"/>
              <a:gd name="connsiteY186" fmla="*/ 878181 h 6857997"/>
              <a:gd name="connsiteX187" fmla="*/ 5945298 w 12191995"/>
              <a:gd name="connsiteY187" fmla="*/ 878181 h 6857997"/>
              <a:gd name="connsiteX188" fmla="*/ 5945298 w 12191995"/>
              <a:gd name="connsiteY188" fmla="*/ 821311 h 6857997"/>
              <a:gd name="connsiteX189" fmla="*/ 5958505 w 12191995"/>
              <a:gd name="connsiteY189" fmla="*/ 821311 h 6857997"/>
              <a:gd name="connsiteX190" fmla="*/ 5958505 w 12191995"/>
              <a:gd name="connsiteY190" fmla="*/ 814034 h 6857997"/>
              <a:gd name="connsiteX191" fmla="*/ 5945298 w 12191995"/>
              <a:gd name="connsiteY191" fmla="*/ 814034 h 6857997"/>
              <a:gd name="connsiteX192" fmla="*/ 5945298 w 12191995"/>
              <a:gd name="connsiteY192" fmla="*/ 791933 h 6857997"/>
              <a:gd name="connsiteX193" fmla="*/ 5953384 w 12191995"/>
              <a:gd name="connsiteY193" fmla="*/ 783309 h 6857997"/>
              <a:gd name="connsiteX194" fmla="*/ 5959853 w 12191995"/>
              <a:gd name="connsiteY194" fmla="*/ 784117 h 6857997"/>
              <a:gd name="connsiteX195" fmla="*/ 5959853 w 12191995"/>
              <a:gd name="connsiteY195" fmla="*/ 776301 h 6857997"/>
              <a:gd name="connsiteX196" fmla="*/ 5951228 w 12191995"/>
              <a:gd name="connsiteY196" fmla="*/ 775762 h 6857997"/>
              <a:gd name="connsiteX197" fmla="*/ 6047177 w 12191995"/>
              <a:gd name="connsiteY197" fmla="*/ 774415 h 6857997"/>
              <a:gd name="connsiteX198" fmla="*/ 5994082 w 12191995"/>
              <a:gd name="connsiteY198" fmla="*/ 827242 h 6857997"/>
              <a:gd name="connsiteX199" fmla="*/ 6047177 w 12191995"/>
              <a:gd name="connsiteY199" fmla="*/ 880068 h 6857997"/>
              <a:gd name="connsiteX200" fmla="*/ 6097039 w 12191995"/>
              <a:gd name="connsiteY200" fmla="*/ 842065 h 6857997"/>
              <a:gd name="connsiteX201" fmla="*/ 6074670 w 12191995"/>
              <a:gd name="connsiteY201" fmla="*/ 842065 h 6857997"/>
              <a:gd name="connsiteX202" fmla="*/ 6046909 w 12191995"/>
              <a:gd name="connsiteY202" fmla="*/ 861471 h 6857997"/>
              <a:gd name="connsiteX203" fmla="*/ 6014835 w 12191995"/>
              <a:gd name="connsiteY203" fmla="*/ 827242 h 6857997"/>
              <a:gd name="connsiteX204" fmla="*/ 6046909 w 12191995"/>
              <a:gd name="connsiteY204" fmla="*/ 793012 h 6857997"/>
              <a:gd name="connsiteX205" fmla="*/ 6074670 w 12191995"/>
              <a:gd name="connsiteY205" fmla="*/ 812418 h 6857997"/>
              <a:gd name="connsiteX206" fmla="*/ 6097039 w 12191995"/>
              <a:gd name="connsiteY206" fmla="*/ 812418 h 6857997"/>
              <a:gd name="connsiteX207" fmla="*/ 6047177 w 12191995"/>
              <a:gd name="connsiteY207" fmla="*/ 774415 h 6857997"/>
              <a:gd name="connsiteX208" fmla="*/ 6600240 w 12191995"/>
              <a:gd name="connsiteY208" fmla="*/ 647468 h 6857997"/>
              <a:gd name="connsiteX209" fmla="*/ 6603474 w 12191995"/>
              <a:gd name="connsiteY209" fmla="*/ 647468 h 6857997"/>
              <a:gd name="connsiteX210" fmla="*/ 6606709 w 12191995"/>
              <a:gd name="connsiteY210" fmla="*/ 648276 h 6857997"/>
              <a:gd name="connsiteX211" fmla="*/ 6607517 w 12191995"/>
              <a:gd name="connsiteY211" fmla="*/ 650702 h 6857997"/>
              <a:gd name="connsiteX212" fmla="*/ 6606439 w 12191995"/>
              <a:gd name="connsiteY212" fmla="*/ 652858 h 6857997"/>
              <a:gd name="connsiteX213" fmla="*/ 6603744 w 12191995"/>
              <a:gd name="connsiteY213" fmla="*/ 653667 h 6857997"/>
              <a:gd name="connsiteX214" fmla="*/ 6600240 w 12191995"/>
              <a:gd name="connsiteY214" fmla="*/ 653667 h 6857997"/>
              <a:gd name="connsiteX215" fmla="*/ 6596467 w 12191995"/>
              <a:gd name="connsiteY215" fmla="*/ 644772 h 6857997"/>
              <a:gd name="connsiteX216" fmla="*/ 6596467 w 12191995"/>
              <a:gd name="connsiteY216" fmla="*/ 664987 h 6857997"/>
              <a:gd name="connsiteX217" fmla="*/ 6600240 w 12191995"/>
              <a:gd name="connsiteY217" fmla="*/ 664987 h 6857997"/>
              <a:gd name="connsiteX218" fmla="*/ 6600240 w 12191995"/>
              <a:gd name="connsiteY218" fmla="*/ 656901 h 6857997"/>
              <a:gd name="connsiteX219" fmla="*/ 6604283 w 12191995"/>
              <a:gd name="connsiteY219" fmla="*/ 656901 h 6857997"/>
              <a:gd name="connsiteX220" fmla="*/ 6606978 w 12191995"/>
              <a:gd name="connsiteY220" fmla="*/ 657710 h 6857997"/>
              <a:gd name="connsiteX221" fmla="*/ 6607787 w 12191995"/>
              <a:gd name="connsiteY221" fmla="*/ 660135 h 6857997"/>
              <a:gd name="connsiteX222" fmla="*/ 6607787 w 12191995"/>
              <a:gd name="connsiteY222" fmla="*/ 663370 h 6857997"/>
              <a:gd name="connsiteX223" fmla="*/ 6608056 w 12191995"/>
              <a:gd name="connsiteY223" fmla="*/ 664717 h 6857997"/>
              <a:gd name="connsiteX224" fmla="*/ 6611560 w 12191995"/>
              <a:gd name="connsiteY224" fmla="*/ 664717 h 6857997"/>
              <a:gd name="connsiteX225" fmla="*/ 6611560 w 12191995"/>
              <a:gd name="connsiteY225" fmla="*/ 664448 h 6857997"/>
              <a:gd name="connsiteX226" fmla="*/ 6611021 w 12191995"/>
              <a:gd name="connsiteY226" fmla="*/ 663100 h 6857997"/>
              <a:gd name="connsiteX227" fmla="*/ 6611021 w 12191995"/>
              <a:gd name="connsiteY227" fmla="*/ 661483 h 6857997"/>
              <a:gd name="connsiteX228" fmla="*/ 6611021 w 12191995"/>
              <a:gd name="connsiteY228" fmla="*/ 660135 h 6857997"/>
              <a:gd name="connsiteX229" fmla="*/ 6610213 w 12191995"/>
              <a:gd name="connsiteY229" fmla="*/ 657170 h 6857997"/>
              <a:gd name="connsiteX230" fmla="*/ 6608056 w 12191995"/>
              <a:gd name="connsiteY230" fmla="*/ 655284 h 6857997"/>
              <a:gd name="connsiteX231" fmla="*/ 6610213 w 12191995"/>
              <a:gd name="connsiteY231" fmla="*/ 653397 h 6857997"/>
              <a:gd name="connsiteX232" fmla="*/ 6611021 w 12191995"/>
              <a:gd name="connsiteY232" fmla="*/ 650971 h 6857997"/>
              <a:gd name="connsiteX233" fmla="*/ 6608865 w 12191995"/>
              <a:gd name="connsiteY233" fmla="*/ 646390 h 6857997"/>
              <a:gd name="connsiteX234" fmla="*/ 6603205 w 12191995"/>
              <a:gd name="connsiteY234" fmla="*/ 644772 h 6857997"/>
              <a:gd name="connsiteX235" fmla="*/ 6603980 w 12191995"/>
              <a:gd name="connsiteY235" fmla="*/ 640292 h 6857997"/>
              <a:gd name="connsiteX236" fmla="*/ 6613447 w 12191995"/>
              <a:gd name="connsiteY236" fmla="*/ 644503 h 6857997"/>
              <a:gd name="connsiteX237" fmla="*/ 6613447 w 12191995"/>
              <a:gd name="connsiteY237" fmla="*/ 665526 h 6857997"/>
              <a:gd name="connsiteX238" fmla="*/ 6612638 w 12191995"/>
              <a:gd name="connsiteY238" fmla="*/ 666334 h 6857997"/>
              <a:gd name="connsiteX239" fmla="*/ 6593502 w 12191995"/>
              <a:gd name="connsiteY239" fmla="*/ 665526 h 6857997"/>
              <a:gd name="connsiteX240" fmla="*/ 6589459 w 12191995"/>
              <a:gd name="connsiteY240" fmla="*/ 655014 h 6857997"/>
              <a:gd name="connsiteX241" fmla="*/ 6593772 w 12191995"/>
              <a:gd name="connsiteY241" fmla="*/ 644503 h 6857997"/>
              <a:gd name="connsiteX242" fmla="*/ 6594311 w 12191995"/>
              <a:gd name="connsiteY242" fmla="*/ 643964 h 6857997"/>
              <a:gd name="connsiteX243" fmla="*/ 6603980 w 12191995"/>
              <a:gd name="connsiteY243" fmla="*/ 640292 h 6857997"/>
              <a:gd name="connsiteX244" fmla="*/ 6603104 w 12191995"/>
              <a:gd name="connsiteY244" fmla="*/ 637327 h 6857997"/>
              <a:gd name="connsiteX245" fmla="*/ 6591615 w 12191995"/>
              <a:gd name="connsiteY245" fmla="*/ 642347 h 6857997"/>
              <a:gd name="connsiteX246" fmla="*/ 6586764 w 12191995"/>
              <a:gd name="connsiteY246" fmla="*/ 655014 h 6857997"/>
              <a:gd name="connsiteX247" fmla="*/ 6591615 w 12191995"/>
              <a:gd name="connsiteY247" fmla="*/ 667682 h 6857997"/>
              <a:gd name="connsiteX248" fmla="*/ 6592154 w 12191995"/>
              <a:gd name="connsiteY248" fmla="*/ 668221 h 6857997"/>
              <a:gd name="connsiteX249" fmla="*/ 6615334 w 12191995"/>
              <a:gd name="connsiteY249" fmla="*/ 667682 h 6857997"/>
              <a:gd name="connsiteX250" fmla="*/ 6620185 w 12191995"/>
              <a:gd name="connsiteY250" fmla="*/ 655014 h 6857997"/>
              <a:gd name="connsiteX251" fmla="*/ 6615334 w 12191995"/>
              <a:gd name="connsiteY251" fmla="*/ 642347 h 6857997"/>
              <a:gd name="connsiteX252" fmla="*/ 6614794 w 12191995"/>
              <a:gd name="connsiteY252" fmla="*/ 641808 h 6857997"/>
              <a:gd name="connsiteX253" fmla="*/ 6603104 w 12191995"/>
              <a:gd name="connsiteY253" fmla="*/ 637327 h 6857997"/>
              <a:gd name="connsiteX254" fmla="*/ 6195954 w 12191995"/>
              <a:gd name="connsiteY254" fmla="*/ 529687 h 6857997"/>
              <a:gd name="connsiteX255" fmla="*/ 6233418 w 12191995"/>
              <a:gd name="connsiteY255" fmla="*/ 590330 h 6857997"/>
              <a:gd name="connsiteX256" fmla="*/ 6192451 w 12191995"/>
              <a:gd name="connsiteY256" fmla="*/ 653937 h 6857997"/>
              <a:gd name="connsiteX257" fmla="*/ 6171158 w 12191995"/>
              <a:gd name="connsiteY257" fmla="*/ 650434 h 6857997"/>
              <a:gd name="connsiteX258" fmla="*/ 6171158 w 12191995"/>
              <a:gd name="connsiteY258" fmla="*/ 534539 h 6857997"/>
              <a:gd name="connsiteX259" fmla="*/ 6195954 w 12191995"/>
              <a:gd name="connsiteY259" fmla="*/ 529687 h 6857997"/>
              <a:gd name="connsiteX260" fmla="*/ 6062271 w 12191995"/>
              <a:gd name="connsiteY260" fmla="*/ 510282 h 6857997"/>
              <a:gd name="connsiteX261" fmla="*/ 6062271 w 12191995"/>
              <a:gd name="connsiteY261" fmla="*/ 673344 h 6857997"/>
              <a:gd name="connsiteX262" fmla="*/ 6099196 w 12191995"/>
              <a:gd name="connsiteY262" fmla="*/ 673344 h 6857997"/>
              <a:gd name="connsiteX263" fmla="*/ 6099196 w 12191995"/>
              <a:gd name="connsiteY263" fmla="*/ 510282 h 6857997"/>
              <a:gd name="connsiteX264" fmla="*/ 6406452 w 12191995"/>
              <a:gd name="connsiteY264" fmla="*/ 510281 h 6857997"/>
              <a:gd name="connsiteX265" fmla="*/ 6406452 w 12191995"/>
              <a:gd name="connsiteY265" fmla="*/ 673343 h 6857997"/>
              <a:gd name="connsiteX266" fmla="*/ 6443377 w 12191995"/>
              <a:gd name="connsiteY266" fmla="*/ 673343 h 6857997"/>
              <a:gd name="connsiteX267" fmla="*/ 6443377 w 12191995"/>
              <a:gd name="connsiteY267" fmla="*/ 510281 h 6857997"/>
              <a:gd name="connsiteX268" fmla="*/ 5738574 w 12191995"/>
              <a:gd name="connsiteY268" fmla="*/ 510281 h 6857997"/>
              <a:gd name="connsiteX269" fmla="*/ 5790052 w 12191995"/>
              <a:gd name="connsiteY269" fmla="*/ 588981 h 6857997"/>
              <a:gd name="connsiteX270" fmla="*/ 5732643 w 12191995"/>
              <a:gd name="connsiteY270" fmla="*/ 673611 h 6857997"/>
              <a:gd name="connsiteX271" fmla="*/ 5775229 w 12191995"/>
              <a:gd name="connsiteY271" fmla="*/ 673611 h 6857997"/>
              <a:gd name="connsiteX272" fmla="*/ 5810535 w 12191995"/>
              <a:gd name="connsiteY272" fmla="*/ 614317 h 6857997"/>
              <a:gd name="connsiteX273" fmla="*/ 5811344 w 12191995"/>
              <a:gd name="connsiteY273" fmla="*/ 614317 h 6857997"/>
              <a:gd name="connsiteX274" fmla="*/ 5846113 w 12191995"/>
              <a:gd name="connsiteY274" fmla="*/ 673611 h 6857997"/>
              <a:gd name="connsiteX275" fmla="*/ 5891931 w 12191995"/>
              <a:gd name="connsiteY275" fmla="*/ 673611 h 6857997"/>
              <a:gd name="connsiteX276" fmla="*/ 5833984 w 12191995"/>
              <a:gd name="connsiteY276" fmla="*/ 586556 h 6857997"/>
              <a:gd name="connsiteX277" fmla="*/ 5886541 w 12191995"/>
              <a:gd name="connsiteY277" fmla="*/ 510281 h 6857997"/>
              <a:gd name="connsiteX278" fmla="*/ 5846922 w 12191995"/>
              <a:gd name="connsiteY278" fmla="*/ 510281 h 6857997"/>
              <a:gd name="connsiteX279" fmla="*/ 5814310 w 12191995"/>
              <a:gd name="connsiteY279" fmla="*/ 563646 h 6857997"/>
              <a:gd name="connsiteX280" fmla="*/ 5813770 w 12191995"/>
              <a:gd name="connsiteY280" fmla="*/ 563646 h 6857997"/>
              <a:gd name="connsiteX281" fmla="*/ 5782505 w 12191995"/>
              <a:gd name="connsiteY281" fmla="*/ 510281 h 6857997"/>
              <a:gd name="connsiteX282" fmla="*/ 6383812 w 12191995"/>
              <a:gd name="connsiteY282" fmla="*/ 507856 h 6857997"/>
              <a:gd name="connsiteX283" fmla="*/ 6298912 w 12191995"/>
              <a:gd name="connsiteY283" fmla="*/ 519176 h 6857997"/>
              <a:gd name="connsiteX284" fmla="*/ 6298912 w 12191995"/>
              <a:gd name="connsiteY284" fmla="*/ 673613 h 6857997"/>
              <a:gd name="connsiteX285" fmla="*/ 6335837 w 12191995"/>
              <a:gd name="connsiteY285" fmla="*/ 673613 h 6857997"/>
              <a:gd name="connsiteX286" fmla="*/ 6335837 w 12191995"/>
              <a:gd name="connsiteY286" fmla="*/ 535887 h 6857997"/>
              <a:gd name="connsiteX287" fmla="*/ 6376265 w 12191995"/>
              <a:gd name="connsiteY287" fmla="*/ 534539 h 6857997"/>
              <a:gd name="connsiteX288" fmla="*/ 6383812 w 12191995"/>
              <a:gd name="connsiteY288" fmla="*/ 507856 h 6857997"/>
              <a:gd name="connsiteX289" fmla="*/ 6533398 w 12191995"/>
              <a:gd name="connsiteY289" fmla="*/ 507318 h 6857997"/>
              <a:gd name="connsiteX290" fmla="*/ 6476798 w 12191995"/>
              <a:gd name="connsiteY290" fmla="*/ 554484 h 6857997"/>
              <a:gd name="connsiteX291" fmla="*/ 6517765 w 12191995"/>
              <a:gd name="connsiteY291" fmla="*/ 600303 h 6857997"/>
              <a:gd name="connsiteX292" fmla="*/ 6546874 w 12191995"/>
              <a:gd name="connsiteY292" fmla="*/ 627256 h 6857997"/>
              <a:gd name="connsiteX293" fmla="*/ 6516418 w 12191995"/>
              <a:gd name="connsiteY293" fmla="*/ 650164 h 6857997"/>
              <a:gd name="connsiteX294" fmla="*/ 6482727 w 12191995"/>
              <a:gd name="connsiteY294" fmla="*/ 640732 h 6857997"/>
              <a:gd name="connsiteX295" fmla="*/ 6472216 w 12191995"/>
              <a:gd name="connsiteY295" fmla="*/ 664450 h 6857997"/>
              <a:gd name="connsiteX296" fmla="*/ 6521808 w 12191995"/>
              <a:gd name="connsiteY296" fmla="*/ 676309 h 6857997"/>
              <a:gd name="connsiteX297" fmla="*/ 6585685 w 12191995"/>
              <a:gd name="connsiteY297" fmla="*/ 626177 h 6857997"/>
              <a:gd name="connsiteX298" fmla="*/ 6542831 w 12191995"/>
              <a:gd name="connsiteY298" fmla="*/ 578202 h 6857997"/>
              <a:gd name="connsiteX299" fmla="*/ 6513723 w 12191995"/>
              <a:gd name="connsiteY299" fmla="*/ 552598 h 6857997"/>
              <a:gd name="connsiteX300" fmla="*/ 6541753 w 12191995"/>
              <a:gd name="connsiteY300" fmla="*/ 531036 h 6857997"/>
              <a:gd name="connsiteX301" fmla="*/ 6570053 w 12191995"/>
              <a:gd name="connsiteY301" fmla="*/ 540200 h 6857997"/>
              <a:gd name="connsiteX302" fmla="*/ 6580025 w 12191995"/>
              <a:gd name="connsiteY302" fmla="*/ 518637 h 6857997"/>
              <a:gd name="connsiteX303" fmla="*/ 6533398 w 12191995"/>
              <a:gd name="connsiteY303" fmla="*/ 507318 h 6857997"/>
              <a:gd name="connsiteX304" fmla="*/ 5638579 w 12191995"/>
              <a:gd name="connsiteY304" fmla="*/ 465539 h 6857997"/>
              <a:gd name="connsiteX305" fmla="*/ 5591144 w 12191995"/>
              <a:gd name="connsiteY305" fmla="*/ 522678 h 6857997"/>
              <a:gd name="connsiteX306" fmla="*/ 5591144 w 12191995"/>
              <a:gd name="connsiteY306" fmla="*/ 617011 h 6857997"/>
              <a:gd name="connsiteX307" fmla="*/ 5638579 w 12191995"/>
              <a:gd name="connsiteY307" fmla="*/ 674150 h 6857997"/>
              <a:gd name="connsiteX308" fmla="*/ 5712969 w 12191995"/>
              <a:gd name="connsiteY308" fmla="*/ 674150 h 6857997"/>
              <a:gd name="connsiteX309" fmla="*/ 5712969 w 12191995"/>
              <a:gd name="connsiteY309" fmla="*/ 648545 h 6857997"/>
              <a:gd name="connsiteX310" fmla="*/ 5656098 w 12191995"/>
              <a:gd name="connsiteY310" fmla="*/ 648545 h 6857997"/>
              <a:gd name="connsiteX311" fmla="*/ 5629685 w 12191995"/>
              <a:gd name="connsiteY311" fmla="*/ 620784 h 6857997"/>
              <a:gd name="connsiteX312" fmla="*/ 5629685 w 12191995"/>
              <a:gd name="connsiteY312" fmla="*/ 579547 h 6857997"/>
              <a:gd name="connsiteX313" fmla="*/ 5706230 w 12191995"/>
              <a:gd name="connsiteY313" fmla="*/ 579547 h 6857997"/>
              <a:gd name="connsiteX314" fmla="*/ 5706230 w 12191995"/>
              <a:gd name="connsiteY314" fmla="*/ 553943 h 6857997"/>
              <a:gd name="connsiteX315" fmla="*/ 5629685 w 12191995"/>
              <a:gd name="connsiteY315" fmla="*/ 553943 h 6857997"/>
              <a:gd name="connsiteX316" fmla="*/ 5629685 w 12191995"/>
              <a:gd name="connsiteY316" fmla="*/ 518905 h 6857997"/>
              <a:gd name="connsiteX317" fmla="*/ 5656098 w 12191995"/>
              <a:gd name="connsiteY317" fmla="*/ 491144 h 6857997"/>
              <a:gd name="connsiteX318" fmla="*/ 5713237 w 12191995"/>
              <a:gd name="connsiteY318" fmla="*/ 491144 h 6857997"/>
              <a:gd name="connsiteX319" fmla="*/ 5713237 w 12191995"/>
              <a:gd name="connsiteY319" fmla="*/ 465539 h 6857997"/>
              <a:gd name="connsiteX320" fmla="*/ 5915920 w 12191995"/>
              <a:gd name="connsiteY320" fmla="*/ 465272 h 6857997"/>
              <a:gd name="connsiteX321" fmla="*/ 5915920 w 12191995"/>
              <a:gd name="connsiteY321" fmla="*/ 616744 h 6857997"/>
              <a:gd name="connsiteX322" fmla="*/ 5963356 w 12191995"/>
              <a:gd name="connsiteY322" fmla="*/ 673883 h 6857997"/>
              <a:gd name="connsiteX323" fmla="*/ 6037474 w 12191995"/>
              <a:gd name="connsiteY323" fmla="*/ 673883 h 6857997"/>
              <a:gd name="connsiteX324" fmla="*/ 6037474 w 12191995"/>
              <a:gd name="connsiteY324" fmla="*/ 648278 h 6857997"/>
              <a:gd name="connsiteX325" fmla="*/ 5980875 w 12191995"/>
              <a:gd name="connsiteY325" fmla="*/ 648278 h 6857997"/>
              <a:gd name="connsiteX326" fmla="*/ 5954462 w 12191995"/>
              <a:gd name="connsiteY326" fmla="*/ 620517 h 6857997"/>
              <a:gd name="connsiteX327" fmla="*/ 5954462 w 12191995"/>
              <a:gd name="connsiteY327" fmla="*/ 465272 h 6857997"/>
              <a:gd name="connsiteX328" fmla="*/ 6171158 w 12191995"/>
              <a:gd name="connsiteY328" fmla="*/ 463654 h 6857997"/>
              <a:gd name="connsiteX329" fmla="*/ 6134503 w 12191995"/>
              <a:gd name="connsiteY329" fmla="*/ 470392 h 6857997"/>
              <a:gd name="connsiteX330" fmla="*/ 6134503 w 12191995"/>
              <a:gd name="connsiteY330" fmla="*/ 664718 h 6857997"/>
              <a:gd name="connsiteX331" fmla="*/ 6191103 w 12191995"/>
              <a:gd name="connsiteY331" fmla="*/ 676577 h 6857997"/>
              <a:gd name="connsiteX332" fmla="*/ 6270073 w 12191995"/>
              <a:gd name="connsiteY332" fmla="*/ 588174 h 6857997"/>
              <a:gd name="connsiteX333" fmla="*/ 6205927 w 12191995"/>
              <a:gd name="connsiteY333" fmla="*/ 508395 h 6857997"/>
              <a:gd name="connsiteX334" fmla="*/ 6171158 w 12191995"/>
              <a:gd name="connsiteY334" fmla="*/ 515133 h 6857997"/>
              <a:gd name="connsiteX335" fmla="*/ 6252285 w 12191995"/>
              <a:gd name="connsiteY335" fmla="*/ 347219 h 6857997"/>
              <a:gd name="connsiteX336" fmla="*/ 6063619 w 12191995"/>
              <a:gd name="connsiteY336" fmla="*/ 443169 h 6857997"/>
              <a:gd name="connsiteX337" fmla="*/ 6057958 w 12191995"/>
              <a:gd name="connsiteY337" fmla="*/ 457993 h 6857997"/>
              <a:gd name="connsiteX338" fmla="*/ 6063079 w 12191995"/>
              <a:gd name="connsiteY338" fmla="*/ 472817 h 6857997"/>
              <a:gd name="connsiteX339" fmla="*/ 6080330 w 12191995"/>
              <a:gd name="connsiteY339" fmla="*/ 481711 h 6857997"/>
              <a:gd name="connsiteX340" fmla="*/ 6101082 w 12191995"/>
              <a:gd name="connsiteY340" fmla="*/ 470122 h 6857997"/>
              <a:gd name="connsiteX341" fmla="*/ 6251746 w 12191995"/>
              <a:gd name="connsiteY341" fmla="*/ 357191 h 6857997"/>
              <a:gd name="connsiteX342" fmla="*/ 6405105 w 12191995"/>
              <a:gd name="connsiteY342" fmla="*/ 471200 h 6857997"/>
              <a:gd name="connsiteX343" fmla="*/ 6427745 w 12191995"/>
              <a:gd name="connsiteY343" fmla="*/ 480902 h 6857997"/>
              <a:gd name="connsiteX344" fmla="*/ 6447420 w 12191995"/>
              <a:gd name="connsiteY344" fmla="*/ 458263 h 6857997"/>
              <a:gd name="connsiteX345" fmla="*/ 6442299 w 12191995"/>
              <a:gd name="connsiteY345" fmla="*/ 443439 h 6857997"/>
              <a:gd name="connsiteX346" fmla="*/ 6252285 w 12191995"/>
              <a:gd name="connsiteY346" fmla="*/ 347219 h 6857997"/>
              <a:gd name="connsiteX347" fmla="*/ 0 w 12191995"/>
              <a:gd name="connsiteY347" fmla="*/ 0 h 6857997"/>
              <a:gd name="connsiteX348" fmla="*/ 12191995 w 12191995"/>
              <a:gd name="connsiteY348" fmla="*/ 0 h 6857997"/>
              <a:gd name="connsiteX349" fmla="*/ 12191995 w 12191995"/>
              <a:gd name="connsiteY349" fmla="*/ 6857997 h 6857997"/>
              <a:gd name="connsiteX350" fmla="*/ 0 w 12191995"/>
              <a:gd name="connsiteY350"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Lst>
            <a:rect l="l" t="t" r="r" b="b"/>
            <a:pathLst>
              <a:path w="12191995" h="6857997">
                <a:moveTo>
                  <a:pt x="6180592" y="849612"/>
                </a:moveTo>
                <a:lnTo>
                  <a:pt x="6180592" y="854463"/>
                </a:lnTo>
                <a:cubicBezTo>
                  <a:pt x="6180592" y="862819"/>
                  <a:pt x="6174393" y="866322"/>
                  <a:pt x="6167655" y="866053"/>
                </a:cubicBezTo>
                <a:cubicBezTo>
                  <a:pt x="6161995" y="866053"/>
                  <a:pt x="6158221" y="862819"/>
                  <a:pt x="6158221" y="858237"/>
                </a:cubicBezTo>
                <a:cubicBezTo>
                  <a:pt x="6158221" y="853655"/>
                  <a:pt x="6161725" y="850960"/>
                  <a:pt x="6167655" y="850960"/>
                </a:cubicBezTo>
                <a:lnTo>
                  <a:pt x="6174662" y="850960"/>
                </a:lnTo>
                <a:cubicBezTo>
                  <a:pt x="6177357" y="850960"/>
                  <a:pt x="6179514" y="850690"/>
                  <a:pt x="6180592" y="849612"/>
                </a:cubicBezTo>
                <a:close/>
                <a:moveTo>
                  <a:pt x="6414538" y="849611"/>
                </a:moveTo>
                <a:lnTo>
                  <a:pt x="6414538" y="854462"/>
                </a:lnTo>
                <a:cubicBezTo>
                  <a:pt x="6414538" y="862818"/>
                  <a:pt x="6408339" y="866321"/>
                  <a:pt x="6401601" y="866052"/>
                </a:cubicBezTo>
                <a:cubicBezTo>
                  <a:pt x="6395941" y="866052"/>
                  <a:pt x="6392167" y="862818"/>
                  <a:pt x="6392167" y="858236"/>
                </a:cubicBezTo>
                <a:cubicBezTo>
                  <a:pt x="6392167" y="853654"/>
                  <a:pt x="6395671" y="850959"/>
                  <a:pt x="6401601" y="850959"/>
                </a:cubicBezTo>
                <a:lnTo>
                  <a:pt x="6408608" y="850959"/>
                </a:lnTo>
                <a:cubicBezTo>
                  <a:pt x="6411303" y="850959"/>
                  <a:pt x="6413460" y="850689"/>
                  <a:pt x="6414538" y="849611"/>
                </a:cubicBezTo>
                <a:close/>
                <a:moveTo>
                  <a:pt x="5709196" y="846646"/>
                </a:moveTo>
                <a:lnTo>
                  <a:pt x="5709196" y="855541"/>
                </a:lnTo>
                <a:cubicBezTo>
                  <a:pt x="5709196" y="867130"/>
                  <a:pt x="5699762" y="872521"/>
                  <a:pt x="5690328" y="872521"/>
                </a:cubicBezTo>
                <a:cubicBezTo>
                  <a:pt x="5679548" y="872521"/>
                  <a:pt x="5675236" y="866052"/>
                  <a:pt x="5675236" y="860392"/>
                </a:cubicBezTo>
                <a:cubicBezTo>
                  <a:pt x="5675236" y="853654"/>
                  <a:pt x="5679548" y="849072"/>
                  <a:pt x="5688982" y="849072"/>
                </a:cubicBezTo>
                <a:lnTo>
                  <a:pt x="5700841" y="849072"/>
                </a:lnTo>
                <a:cubicBezTo>
                  <a:pt x="5704344" y="849072"/>
                  <a:pt x="5707579" y="848533"/>
                  <a:pt x="5709196" y="846646"/>
                </a:cubicBezTo>
                <a:close/>
                <a:moveTo>
                  <a:pt x="6530703" y="825894"/>
                </a:moveTo>
                <a:cubicBezTo>
                  <a:pt x="6538789" y="825894"/>
                  <a:pt x="6544449" y="831284"/>
                  <a:pt x="6545527" y="838022"/>
                </a:cubicBezTo>
                <a:lnTo>
                  <a:pt x="6515610" y="838022"/>
                </a:lnTo>
                <a:cubicBezTo>
                  <a:pt x="6517227" y="830745"/>
                  <a:pt x="6522887" y="825624"/>
                  <a:pt x="6530703" y="825894"/>
                </a:cubicBezTo>
                <a:close/>
                <a:moveTo>
                  <a:pt x="5883577" y="820234"/>
                </a:moveTo>
                <a:cubicBezTo>
                  <a:pt x="5898132" y="820234"/>
                  <a:pt x="5907835" y="831824"/>
                  <a:pt x="5907835" y="846378"/>
                </a:cubicBezTo>
                <a:cubicBezTo>
                  <a:pt x="5907835" y="861202"/>
                  <a:pt x="5897862" y="872522"/>
                  <a:pt x="5883577" y="872522"/>
                </a:cubicBezTo>
                <a:cubicBezTo>
                  <a:pt x="5869294" y="872522"/>
                  <a:pt x="5859320" y="861202"/>
                  <a:pt x="5859320" y="846378"/>
                </a:cubicBezTo>
                <a:cubicBezTo>
                  <a:pt x="5859320" y="831554"/>
                  <a:pt x="5869294" y="820234"/>
                  <a:pt x="5883577" y="820234"/>
                </a:cubicBezTo>
                <a:close/>
                <a:moveTo>
                  <a:pt x="5766065" y="813225"/>
                </a:moveTo>
                <a:cubicBezTo>
                  <a:pt x="5758249" y="813225"/>
                  <a:pt x="5750433" y="816729"/>
                  <a:pt x="5746658" y="825354"/>
                </a:cubicBezTo>
                <a:lnTo>
                  <a:pt x="5746658" y="814303"/>
                </a:lnTo>
                <a:lnTo>
                  <a:pt x="5738304" y="814303"/>
                </a:lnTo>
                <a:lnTo>
                  <a:pt x="5738304" y="878450"/>
                </a:lnTo>
                <a:lnTo>
                  <a:pt x="5746929" y="878450"/>
                </a:lnTo>
                <a:lnTo>
                  <a:pt x="5746929" y="842603"/>
                </a:lnTo>
                <a:cubicBezTo>
                  <a:pt x="5746929" y="827240"/>
                  <a:pt x="5755014" y="822119"/>
                  <a:pt x="5766334" y="822119"/>
                </a:cubicBezTo>
                <a:lnTo>
                  <a:pt x="5770646" y="822119"/>
                </a:lnTo>
                <a:lnTo>
                  <a:pt x="5770916" y="813495"/>
                </a:lnTo>
                <a:cubicBezTo>
                  <a:pt x="5769029" y="813495"/>
                  <a:pt x="5767412" y="813225"/>
                  <a:pt x="5766065" y="813225"/>
                </a:cubicBezTo>
                <a:close/>
                <a:moveTo>
                  <a:pt x="5883577" y="812418"/>
                </a:moveTo>
                <a:cubicBezTo>
                  <a:pt x="5865250" y="812418"/>
                  <a:pt x="5850426" y="826703"/>
                  <a:pt x="5850426" y="846378"/>
                </a:cubicBezTo>
                <a:cubicBezTo>
                  <a:pt x="5850426" y="866053"/>
                  <a:pt x="5864980" y="880068"/>
                  <a:pt x="5883577" y="880068"/>
                </a:cubicBezTo>
                <a:cubicBezTo>
                  <a:pt x="5902175" y="880068"/>
                  <a:pt x="5916998" y="866053"/>
                  <a:pt x="5916998" y="846378"/>
                </a:cubicBezTo>
                <a:cubicBezTo>
                  <a:pt x="5916998" y="826703"/>
                  <a:pt x="5902175" y="812418"/>
                  <a:pt x="5883577" y="812418"/>
                </a:cubicBezTo>
                <a:close/>
                <a:moveTo>
                  <a:pt x="5693563" y="812417"/>
                </a:moveTo>
                <a:cubicBezTo>
                  <a:pt x="5682513" y="812417"/>
                  <a:pt x="5673349" y="816999"/>
                  <a:pt x="5669037" y="820503"/>
                </a:cubicBezTo>
                <a:lnTo>
                  <a:pt x="5673349" y="827241"/>
                </a:lnTo>
                <a:cubicBezTo>
                  <a:pt x="5678470" y="823737"/>
                  <a:pt x="5684939" y="820233"/>
                  <a:pt x="5693024" y="820233"/>
                </a:cubicBezTo>
                <a:cubicBezTo>
                  <a:pt x="5701649" y="820233"/>
                  <a:pt x="5709196" y="824276"/>
                  <a:pt x="5709196" y="833979"/>
                </a:cubicBezTo>
                <a:lnTo>
                  <a:pt x="5708926" y="835596"/>
                </a:lnTo>
                <a:cubicBezTo>
                  <a:pt x="5708926" y="839100"/>
                  <a:pt x="5707309" y="841526"/>
                  <a:pt x="5702727" y="841526"/>
                </a:cubicBezTo>
                <a:lnTo>
                  <a:pt x="5687364" y="841526"/>
                </a:lnTo>
                <a:cubicBezTo>
                  <a:pt x="5673888" y="841526"/>
                  <a:pt x="5665532" y="848803"/>
                  <a:pt x="5665532" y="860392"/>
                </a:cubicBezTo>
                <a:cubicBezTo>
                  <a:pt x="5665532" y="871982"/>
                  <a:pt x="5674966" y="880067"/>
                  <a:pt x="5688982" y="880067"/>
                </a:cubicBezTo>
                <a:cubicBezTo>
                  <a:pt x="5696798" y="880067"/>
                  <a:pt x="5705422" y="876833"/>
                  <a:pt x="5709196" y="870364"/>
                </a:cubicBezTo>
                <a:lnTo>
                  <a:pt x="5709196" y="878450"/>
                </a:lnTo>
                <a:lnTo>
                  <a:pt x="5718089" y="878450"/>
                </a:lnTo>
                <a:lnTo>
                  <a:pt x="5718089" y="834248"/>
                </a:lnTo>
                <a:cubicBezTo>
                  <a:pt x="5718089" y="821042"/>
                  <a:pt x="5708926" y="812417"/>
                  <a:pt x="5693563" y="812417"/>
                </a:cubicBezTo>
                <a:close/>
                <a:moveTo>
                  <a:pt x="6261179" y="811879"/>
                </a:moveTo>
                <a:lnTo>
                  <a:pt x="6261179" y="827780"/>
                </a:lnTo>
                <a:lnTo>
                  <a:pt x="6270612" y="827780"/>
                </a:lnTo>
                <a:lnTo>
                  <a:pt x="6270612" y="878451"/>
                </a:lnTo>
                <a:lnTo>
                  <a:pt x="6289479" y="878451"/>
                </a:lnTo>
                <a:lnTo>
                  <a:pt x="6289479" y="811879"/>
                </a:lnTo>
                <a:close/>
                <a:moveTo>
                  <a:pt x="6299451" y="811608"/>
                </a:moveTo>
                <a:lnTo>
                  <a:pt x="6322091" y="878450"/>
                </a:lnTo>
                <a:lnTo>
                  <a:pt x="6345540" y="878450"/>
                </a:lnTo>
                <a:lnTo>
                  <a:pt x="6369258" y="811608"/>
                </a:lnTo>
                <a:lnTo>
                  <a:pt x="6349313" y="811608"/>
                </a:lnTo>
                <a:lnTo>
                  <a:pt x="6334220" y="857966"/>
                </a:lnTo>
                <a:lnTo>
                  <a:pt x="6319935" y="811608"/>
                </a:lnTo>
                <a:close/>
                <a:moveTo>
                  <a:pt x="6530973" y="810531"/>
                </a:moveTo>
                <a:cubicBezTo>
                  <a:pt x="6511028" y="810531"/>
                  <a:pt x="6496204" y="825355"/>
                  <a:pt x="6496204" y="845569"/>
                </a:cubicBezTo>
                <a:cubicBezTo>
                  <a:pt x="6496204" y="865783"/>
                  <a:pt x="6511297" y="880607"/>
                  <a:pt x="6531242" y="880607"/>
                </a:cubicBezTo>
                <a:cubicBezTo>
                  <a:pt x="6546066" y="880607"/>
                  <a:pt x="6558734" y="873869"/>
                  <a:pt x="6564663" y="859584"/>
                </a:cubicBezTo>
                <a:lnTo>
                  <a:pt x="6544988" y="857428"/>
                </a:lnTo>
                <a:cubicBezTo>
                  <a:pt x="6542293" y="861740"/>
                  <a:pt x="6537172" y="864166"/>
                  <a:pt x="6531512" y="864166"/>
                </a:cubicBezTo>
                <a:cubicBezTo>
                  <a:pt x="6522887" y="864166"/>
                  <a:pt x="6517227" y="857967"/>
                  <a:pt x="6516149" y="850690"/>
                </a:cubicBezTo>
                <a:lnTo>
                  <a:pt x="6565741" y="850690"/>
                </a:lnTo>
                <a:lnTo>
                  <a:pt x="6566011" y="850420"/>
                </a:lnTo>
                <a:cubicBezTo>
                  <a:pt x="6566011" y="822390"/>
                  <a:pt x="6549300" y="810531"/>
                  <a:pt x="6530973" y="810531"/>
                </a:cubicBezTo>
                <a:close/>
                <a:moveTo>
                  <a:pt x="6250668" y="810529"/>
                </a:moveTo>
                <a:cubicBezTo>
                  <a:pt x="6242313" y="810529"/>
                  <a:pt x="6236114" y="815111"/>
                  <a:pt x="6233419" y="822119"/>
                </a:cubicBezTo>
                <a:lnTo>
                  <a:pt x="6233419" y="811607"/>
                </a:lnTo>
                <a:lnTo>
                  <a:pt x="6215091" y="811607"/>
                </a:lnTo>
                <a:lnTo>
                  <a:pt x="6215091" y="878449"/>
                </a:lnTo>
                <a:lnTo>
                  <a:pt x="6233958" y="878449"/>
                </a:lnTo>
                <a:lnTo>
                  <a:pt x="6233958" y="846645"/>
                </a:lnTo>
                <a:cubicBezTo>
                  <a:pt x="6233958" y="835056"/>
                  <a:pt x="6238270" y="830474"/>
                  <a:pt x="6247973" y="830474"/>
                </a:cubicBezTo>
                <a:lnTo>
                  <a:pt x="6256059" y="830474"/>
                </a:lnTo>
                <a:lnTo>
                  <a:pt x="6255789" y="811068"/>
                </a:lnTo>
                <a:cubicBezTo>
                  <a:pt x="6254172" y="810799"/>
                  <a:pt x="6252555" y="810529"/>
                  <a:pt x="6250668" y="810529"/>
                </a:cubicBezTo>
                <a:close/>
                <a:moveTo>
                  <a:pt x="6170619" y="809992"/>
                </a:moveTo>
                <a:cubicBezTo>
                  <a:pt x="6154448" y="809992"/>
                  <a:pt x="6142050" y="818078"/>
                  <a:pt x="6142050" y="818078"/>
                </a:cubicBezTo>
                <a:lnTo>
                  <a:pt x="6149327" y="832362"/>
                </a:lnTo>
                <a:cubicBezTo>
                  <a:pt x="6154448" y="829667"/>
                  <a:pt x="6162803" y="826163"/>
                  <a:pt x="6169541" y="826163"/>
                </a:cubicBezTo>
                <a:cubicBezTo>
                  <a:pt x="6176818" y="826163"/>
                  <a:pt x="6180592" y="829128"/>
                  <a:pt x="6180592" y="833980"/>
                </a:cubicBezTo>
                <a:lnTo>
                  <a:pt x="6180592" y="834519"/>
                </a:lnTo>
                <a:cubicBezTo>
                  <a:pt x="6180592" y="837214"/>
                  <a:pt x="6179244" y="838561"/>
                  <a:pt x="6176010" y="838561"/>
                </a:cubicBezTo>
                <a:lnTo>
                  <a:pt x="6162803" y="838561"/>
                </a:lnTo>
                <a:cubicBezTo>
                  <a:pt x="6147979" y="838561"/>
                  <a:pt x="6138546" y="846378"/>
                  <a:pt x="6138546" y="859045"/>
                </a:cubicBezTo>
                <a:cubicBezTo>
                  <a:pt x="6138546" y="870096"/>
                  <a:pt x="6147979" y="880068"/>
                  <a:pt x="6161995" y="880068"/>
                </a:cubicBezTo>
                <a:cubicBezTo>
                  <a:pt x="6169541" y="880068"/>
                  <a:pt x="6177088" y="877103"/>
                  <a:pt x="6180592" y="871982"/>
                </a:cubicBezTo>
                <a:lnTo>
                  <a:pt x="6180592" y="878451"/>
                </a:lnTo>
                <a:lnTo>
                  <a:pt x="6199458" y="878451"/>
                </a:lnTo>
                <a:lnTo>
                  <a:pt x="6199458" y="834519"/>
                </a:lnTo>
                <a:cubicBezTo>
                  <a:pt x="6199458" y="817000"/>
                  <a:pt x="6185713" y="809992"/>
                  <a:pt x="6170619" y="809992"/>
                </a:cubicBezTo>
                <a:close/>
                <a:moveTo>
                  <a:pt x="6404565" y="809991"/>
                </a:moveTo>
                <a:cubicBezTo>
                  <a:pt x="6388394" y="809991"/>
                  <a:pt x="6375996" y="818077"/>
                  <a:pt x="6375996" y="818077"/>
                </a:cubicBezTo>
                <a:lnTo>
                  <a:pt x="6383273" y="832361"/>
                </a:lnTo>
                <a:cubicBezTo>
                  <a:pt x="6388394" y="829666"/>
                  <a:pt x="6396749" y="826162"/>
                  <a:pt x="6403487" y="826162"/>
                </a:cubicBezTo>
                <a:cubicBezTo>
                  <a:pt x="6410764" y="826162"/>
                  <a:pt x="6414538" y="829127"/>
                  <a:pt x="6414538" y="833979"/>
                </a:cubicBezTo>
                <a:lnTo>
                  <a:pt x="6414538" y="834518"/>
                </a:lnTo>
                <a:cubicBezTo>
                  <a:pt x="6414538" y="837213"/>
                  <a:pt x="6413190" y="838560"/>
                  <a:pt x="6409956" y="838560"/>
                </a:cubicBezTo>
                <a:lnTo>
                  <a:pt x="6396749" y="838560"/>
                </a:lnTo>
                <a:cubicBezTo>
                  <a:pt x="6381925" y="838560"/>
                  <a:pt x="6372492" y="846377"/>
                  <a:pt x="6372492" y="859044"/>
                </a:cubicBezTo>
                <a:cubicBezTo>
                  <a:pt x="6372492" y="870095"/>
                  <a:pt x="6381925" y="880067"/>
                  <a:pt x="6395941" y="880067"/>
                </a:cubicBezTo>
                <a:cubicBezTo>
                  <a:pt x="6403487" y="880067"/>
                  <a:pt x="6411034" y="877102"/>
                  <a:pt x="6414538" y="871981"/>
                </a:cubicBezTo>
                <a:lnTo>
                  <a:pt x="6414538" y="878450"/>
                </a:lnTo>
                <a:lnTo>
                  <a:pt x="6433404" y="878450"/>
                </a:lnTo>
                <a:lnTo>
                  <a:pt x="6433404" y="834518"/>
                </a:lnTo>
                <a:cubicBezTo>
                  <a:pt x="6433404" y="816999"/>
                  <a:pt x="6419659" y="809991"/>
                  <a:pt x="6404565" y="809991"/>
                </a:cubicBezTo>
                <a:close/>
                <a:moveTo>
                  <a:pt x="5787627" y="786812"/>
                </a:moveTo>
                <a:lnTo>
                  <a:pt x="5787627" y="813764"/>
                </a:lnTo>
                <a:lnTo>
                  <a:pt x="5776577" y="813764"/>
                </a:lnTo>
                <a:lnTo>
                  <a:pt x="5776577" y="821041"/>
                </a:lnTo>
                <a:lnTo>
                  <a:pt x="5787627" y="821041"/>
                </a:lnTo>
                <a:lnTo>
                  <a:pt x="5787627" y="864704"/>
                </a:lnTo>
                <a:cubicBezTo>
                  <a:pt x="5787627" y="876563"/>
                  <a:pt x="5795713" y="878450"/>
                  <a:pt x="5802450" y="878450"/>
                </a:cubicBezTo>
                <a:cubicBezTo>
                  <a:pt x="5807842" y="878450"/>
                  <a:pt x="5812424" y="877911"/>
                  <a:pt x="5812424" y="877911"/>
                </a:cubicBezTo>
                <a:lnTo>
                  <a:pt x="5812424" y="870634"/>
                </a:lnTo>
                <a:cubicBezTo>
                  <a:pt x="5812424" y="870634"/>
                  <a:pt x="5809727" y="871173"/>
                  <a:pt x="5805685" y="871173"/>
                </a:cubicBezTo>
                <a:cubicBezTo>
                  <a:pt x="5800834" y="871173"/>
                  <a:pt x="5796522" y="870903"/>
                  <a:pt x="5796522" y="864974"/>
                </a:cubicBezTo>
                <a:lnTo>
                  <a:pt x="5796522" y="821311"/>
                </a:lnTo>
                <a:lnTo>
                  <a:pt x="5812424" y="821311"/>
                </a:lnTo>
                <a:lnTo>
                  <a:pt x="5812424" y="814034"/>
                </a:lnTo>
                <a:lnTo>
                  <a:pt x="5796522" y="814034"/>
                </a:lnTo>
                <a:lnTo>
                  <a:pt x="5796522" y="787082"/>
                </a:lnTo>
                <a:lnTo>
                  <a:pt x="5796522" y="786812"/>
                </a:lnTo>
                <a:close/>
                <a:moveTo>
                  <a:pt x="6453619" y="786004"/>
                </a:moveTo>
                <a:lnTo>
                  <a:pt x="6453619" y="811339"/>
                </a:lnTo>
                <a:lnTo>
                  <a:pt x="6443108" y="811339"/>
                </a:lnTo>
                <a:lnTo>
                  <a:pt x="6443108" y="827241"/>
                </a:lnTo>
                <a:lnTo>
                  <a:pt x="6453619" y="827241"/>
                </a:lnTo>
                <a:lnTo>
                  <a:pt x="6453619" y="863896"/>
                </a:lnTo>
                <a:cubicBezTo>
                  <a:pt x="6453619" y="877372"/>
                  <a:pt x="6463322" y="878989"/>
                  <a:pt x="6472756" y="878989"/>
                </a:cubicBezTo>
                <a:cubicBezTo>
                  <a:pt x="6478416" y="878989"/>
                  <a:pt x="6487579" y="878181"/>
                  <a:pt x="6487579" y="878181"/>
                </a:cubicBezTo>
                <a:lnTo>
                  <a:pt x="6487579" y="862010"/>
                </a:lnTo>
                <a:cubicBezTo>
                  <a:pt x="6487579" y="862010"/>
                  <a:pt x="6483806" y="862549"/>
                  <a:pt x="6478955" y="862549"/>
                </a:cubicBezTo>
                <a:cubicBezTo>
                  <a:pt x="6476259" y="862549"/>
                  <a:pt x="6472756" y="862010"/>
                  <a:pt x="6472756" y="857697"/>
                </a:cubicBezTo>
                <a:lnTo>
                  <a:pt x="6472756" y="827511"/>
                </a:lnTo>
                <a:lnTo>
                  <a:pt x="6487310" y="827511"/>
                </a:lnTo>
                <a:lnTo>
                  <a:pt x="6487310" y="811609"/>
                </a:lnTo>
                <a:lnTo>
                  <a:pt x="6472756" y="811609"/>
                </a:lnTo>
                <a:lnTo>
                  <a:pt x="6472756" y="786273"/>
                </a:lnTo>
                <a:close/>
                <a:moveTo>
                  <a:pt x="5605968" y="784386"/>
                </a:moveTo>
                <a:lnTo>
                  <a:pt x="5625104" y="784386"/>
                </a:lnTo>
                <a:cubicBezTo>
                  <a:pt x="5638581" y="784386"/>
                  <a:pt x="5649901" y="791933"/>
                  <a:pt x="5649901" y="807296"/>
                </a:cubicBezTo>
                <a:cubicBezTo>
                  <a:pt x="5649901" y="822658"/>
                  <a:pt x="5638581" y="830744"/>
                  <a:pt x="5625104" y="830744"/>
                </a:cubicBezTo>
                <a:lnTo>
                  <a:pt x="5605968" y="830744"/>
                </a:lnTo>
                <a:close/>
                <a:moveTo>
                  <a:pt x="6279237" y="776571"/>
                </a:moveTo>
                <a:cubicBezTo>
                  <a:pt x="6272499" y="776571"/>
                  <a:pt x="6267108" y="781961"/>
                  <a:pt x="6267108" y="788700"/>
                </a:cubicBezTo>
                <a:cubicBezTo>
                  <a:pt x="6267108" y="795438"/>
                  <a:pt x="6272499" y="800828"/>
                  <a:pt x="6279237" y="800828"/>
                </a:cubicBezTo>
                <a:cubicBezTo>
                  <a:pt x="6285975" y="800828"/>
                  <a:pt x="6291366" y="795438"/>
                  <a:pt x="6291366" y="788700"/>
                </a:cubicBezTo>
                <a:cubicBezTo>
                  <a:pt x="6291366" y="781961"/>
                  <a:pt x="6285975" y="776571"/>
                  <a:pt x="6279237" y="776571"/>
                </a:cubicBezTo>
                <a:close/>
                <a:moveTo>
                  <a:pt x="5597074" y="776570"/>
                </a:moveTo>
                <a:lnTo>
                  <a:pt x="5597074" y="878450"/>
                </a:lnTo>
                <a:lnTo>
                  <a:pt x="5605968" y="878450"/>
                </a:lnTo>
                <a:lnTo>
                  <a:pt x="5605968" y="839099"/>
                </a:lnTo>
                <a:lnTo>
                  <a:pt x="5624026" y="839099"/>
                </a:lnTo>
                <a:cubicBezTo>
                  <a:pt x="5647475" y="839099"/>
                  <a:pt x="5659064" y="824545"/>
                  <a:pt x="5659064" y="807565"/>
                </a:cubicBezTo>
                <a:cubicBezTo>
                  <a:pt x="5659064" y="790316"/>
                  <a:pt x="5647475" y="776570"/>
                  <a:pt x="5624026" y="776570"/>
                </a:cubicBezTo>
                <a:close/>
                <a:moveTo>
                  <a:pt x="6108359" y="776570"/>
                </a:moveTo>
                <a:lnTo>
                  <a:pt x="6108359" y="878450"/>
                </a:lnTo>
                <a:lnTo>
                  <a:pt x="6127226" y="878450"/>
                </a:lnTo>
                <a:lnTo>
                  <a:pt x="6127226" y="776570"/>
                </a:lnTo>
                <a:close/>
                <a:moveTo>
                  <a:pt x="5951228" y="775762"/>
                </a:moveTo>
                <a:cubicBezTo>
                  <a:pt x="5944489" y="775762"/>
                  <a:pt x="5936674" y="779266"/>
                  <a:pt x="5936674" y="791125"/>
                </a:cubicBezTo>
                <a:lnTo>
                  <a:pt x="5936403" y="791125"/>
                </a:lnTo>
                <a:lnTo>
                  <a:pt x="5936403" y="814034"/>
                </a:lnTo>
                <a:lnTo>
                  <a:pt x="5925353" y="814034"/>
                </a:lnTo>
                <a:lnTo>
                  <a:pt x="5925353" y="821311"/>
                </a:lnTo>
                <a:lnTo>
                  <a:pt x="5936403" y="821311"/>
                </a:lnTo>
                <a:lnTo>
                  <a:pt x="5936403" y="878181"/>
                </a:lnTo>
                <a:lnTo>
                  <a:pt x="5945298" y="878181"/>
                </a:lnTo>
                <a:lnTo>
                  <a:pt x="5945298" y="821311"/>
                </a:lnTo>
                <a:lnTo>
                  <a:pt x="5958505" y="821311"/>
                </a:lnTo>
                <a:lnTo>
                  <a:pt x="5958505" y="814034"/>
                </a:lnTo>
                <a:lnTo>
                  <a:pt x="5945298" y="814034"/>
                </a:lnTo>
                <a:lnTo>
                  <a:pt x="5945298" y="791933"/>
                </a:lnTo>
                <a:cubicBezTo>
                  <a:pt x="5945298" y="785734"/>
                  <a:pt x="5947723" y="783309"/>
                  <a:pt x="5953384" y="783309"/>
                </a:cubicBezTo>
                <a:cubicBezTo>
                  <a:pt x="5955810" y="783309"/>
                  <a:pt x="5959853" y="784117"/>
                  <a:pt x="5959853" y="784117"/>
                </a:cubicBezTo>
                <a:lnTo>
                  <a:pt x="5959853" y="776301"/>
                </a:lnTo>
                <a:cubicBezTo>
                  <a:pt x="5959853" y="776301"/>
                  <a:pt x="5955810" y="775762"/>
                  <a:pt x="5951228" y="775762"/>
                </a:cubicBezTo>
                <a:close/>
                <a:moveTo>
                  <a:pt x="6047177" y="774415"/>
                </a:moveTo>
                <a:cubicBezTo>
                  <a:pt x="6017261" y="774415"/>
                  <a:pt x="5994082" y="796516"/>
                  <a:pt x="5994082" y="827242"/>
                </a:cubicBezTo>
                <a:cubicBezTo>
                  <a:pt x="5994082" y="857967"/>
                  <a:pt x="6017261" y="880068"/>
                  <a:pt x="6047177" y="880068"/>
                </a:cubicBezTo>
                <a:cubicBezTo>
                  <a:pt x="6070088" y="880068"/>
                  <a:pt x="6091110" y="866053"/>
                  <a:pt x="6097039" y="842065"/>
                </a:cubicBezTo>
                <a:lnTo>
                  <a:pt x="6074670" y="842065"/>
                </a:lnTo>
                <a:cubicBezTo>
                  <a:pt x="6070896" y="854194"/>
                  <a:pt x="6060385" y="861471"/>
                  <a:pt x="6046909" y="861471"/>
                </a:cubicBezTo>
                <a:cubicBezTo>
                  <a:pt x="6027772" y="861471"/>
                  <a:pt x="6014835" y="846917"/>
                  <a:pt x="6014835" y="827242"/>
                </a:cubicBezTo>
                <a:cubicBezTo>
                  <a:pt x="6014835" y="807566"/>
                  <a:pt x="6027772" y="793012"/>
                  <a:pt x="6046909" y="793012"/>
                </a:cubicBezTo>
                <a:cubicBezTo>
                  <a:pt x="6060385" y="793012"/>
                  <a:pt x="6070896" y="800289"/>
                  <a:pt x="6074670" y="812418"/>
                </a:cubicBezTo>
                <a:lnTo>
                  <a:pt x="6097039" y="812418"/>
                </a:lnTo>
                <a:cubicBezTo>
                  <a:pt x="6091110" y="788430"/>
                  <a:pt x="6070088" y="774415"/>
                  <a:pt x="6047177" y="774415"/>
                </a:cubicBezTo>
                <a:close/>
                <a:moveTo>
                  <a:pt x="6600240" y="647468"/>
                </a:moveTo>
                <a:lnTo>
                  <a:pt x="6603474" y="647468"/>
                </a:lnTo>
                <a:cubicBezTo>
                  <a:pt x="6604553" y="647468"/>
                  <a:pt x="6605631" y="647737"/>
                  <a:pt x="6606709" y="648276"/>
                </a:cubicBezTo>
                <a:cubicBezTo>
                  <a:pt x="6607248" y="648815"/>
                  <a:pt x="6607517" y="649893"/>
                  <a:pt x="6607517" y="650702"/>
                </a:cubicBezTo>
                <a:cubicBezTo>
                  <a:pt x="6607517" y="651780"/>
                  <a:pt x="6607248" y="652319"/>
                  <a:pt x="6606439" y="652858"/>
                </a:cubicBezTo>
                <a:cubicBezTo>
                  <a:pt x="6605631" y="653397"/>
                  <a:pt x="6604822" y="653667"/>
                  <a:pt x="6603744" y="653667"/>
                </a:cubicBezTo>
                <a:lnTo>
                  <a:pt x="6600240" y="653667"/>
                </a:lnTo>
                <a:close/>
                <a:moveTo>
                  <a:pt x="6596467" y="644772"/>
                </a:moveTo>
                <a:lnTo>
                  <a:pt x="6596467" y="664987"/>
                </a:lnTo>
                <a:lnTo>
                  <a:pt x="6600240" y="664987"/>
                </a:lnTo>
                <a:lnTo>
                  <a:pt x="6600240" y="656901"/>
                </a:lnTo>
                <a:lnTo>
                  <a:pt x="6604283" y="656901"/>
                </a:lnTo>
                <a:cubicBezTo>
                  <a:pt x="6605361" y="656901"/>
                  <a:pt x="6606170" y="657170"/>
                  <a:pt x="6606978" y="657710"/>
                </a:cubicBezTo>
                <a:cubicBezTo>
                  <a:pt x="6607517" y="658249"/>
                  <a:pt x="6607787" y="659057"/>
                  <a:pt x="6607787" y="660135"/>
                </a:cubicBezTo>
                <a:lnTo>
                  <a:pt x="6607787" y="663370"/>
                </a:lnTo>
                <a:cubicBezTo>
                  <a:pt x="6607787" y="663639"/>
                  <a:pt x="6607787" y="664178"/>
                  <a:pt x="6608056" y="664717"/>
                </a:cubicBezTo>
                <a:lnTo>
                  <a:pt x="6611560" y="664717"/>
                </a:lnTo>
                <a:lnTo>
                  <a:pt x="6611560" y="664448"/>
                </a:lnTo>
                <a:cubicBezTo>
                  <a:pt x="6611291" y="663909"/>
                  <a:pt x="6611021" y="663639"/>
                  <a:pt x="6611021" y="663100"/>
                </a:cubicBezTo>
                <a:cubicBezTo>
                  <a:pt x="6611021" y="662561"/>
                  <a:pt x="6611021" y="662022"/>
                  <a:pt x="6611021" y="661483"/>
                </a:cubicBezTo>
                <a:lnTo>
                  <a:pt x="6611021" y="660135"/>
                </a:lnTo>
                <a:cubicBezTo>
                  <a:pt x="6611021" y="659057"/>
                  <a:pt x="6610752" y="658249"/>
                  <a:pt x="6610213" y="657170"/>
                </a:cubicBezTo>
                <a:cubicBezTo>
                  <a:pt x="6609943" y="656362"/>
                  <a:pt x="6609135" y="655553"/>
                  <a:pt x="6608056" y="655284"/>
                </a:cubicBezTo>
                <a:cubicBezTo>
                  <a:pt x="6608865" y="654745"/>
                  <a:pt x="6609674" y="654206"/>
                  <a:pt x="6610213" y="653397"/>
                </a:cubicBezTo>
                <a:cubicBezTo>
                  <a:pt x="6610752" y="652858"/>
                  <a:pt x="6611021" y="651780"/>
                  <a:pt x="6611021" y="650971"/>
                </a:cubicBezTo>
                <a:cubicBezTo>
                  <a:pt x="6611021" y="649085"/>
                  <a:pt x="6610213" y="647468"/>
                  <a:pt x="6608865" y="646390"/>
                </a:cubicBezTo>
                <a:cubicBezTo>
                  <a:pt x="6607248" y="645311"/>
                  <a:pt x="6605361" y="644772"/>
                  <a:pt x="6603205" y="644772"/>
                </a:cubicBezTo>
                <a:close/>
                <a:moveTo>
                  <a:pt x="6603980" y="640292"/>
                </a:moveTo>
                <a:cubicBezTo>
                  <a:pt x="6607450" y="640393"/>
                  <a:pt x="6610887" y="641808"/>
                  <a:pt x="6613447" y="644503"/>
                </a:cubicBezTo>
                <a:cubicBezTo>
                  <a:pt x="6618837" y="650432"/>
                  <a:pt x="6618837" y="659596"/>
                  <a:pt x="6613447" y="665526"/>
                </a:cubicBezTo>
                <a:lnTo>
                  <a:pt x="6612638" y="666334"/>
                </a:lnTo>
                <a:cubicBezTo>
                  <a:pt x="6607248" y="671186"/>
                  <a:pt x="6598623" y="670916"/>
                  <a:pt x="6593502" y="665526"/>
                </a:cubicBezTo>
                <a:cubicBezTo>
                  <a:pt x="6590807" y="662830"/>
                  <a:pt x="6589459" y="659057"/>
                  <a:pt x="6589459" y="655014"/>
                </a:cubicBezTo>
                <a:cubicBezTo>
                  <a:pt x="6589459" y="651241"/>
                  <a:pt x="6590807" y="647468"/>
                  <a:pt x="6593772" y="644503"/>
                </a:cubicBezTo>
                <a:lnTo>
                  <a:pt x="6594311" y="643964"/>
                </a:lnTo>
                <a:cubicBezTo>
                  <a:pt x="6597006" y="641404"/>
                  <a:pt x="6600510" y="640191"/>
                  <a:pt x="6603980" y="640292"/>
                </a:cubicBezTo>
                <a:close/>
                <a:moveTo>
                  <a:pt x="6603104" y="637327"/>
                </a:moveTo>
                <a:cubicBezTo>
                  <a:pt x="6598892" y="637428"/>
                  <a:pt x="6594715" y="639113"/>
                  <a:pt x="6591615" y="642347"/>
                </a:cubicBezTo>
                <a:cubicBezTo>
                  <a:pt x="6588381" y="645850"/>
                  <a:pt x="6586764" y="650432"/>
                  <a:pt x="6586764" y="655014"/>
                </a:cubicBezTo>
                <a:cubicBezTo>
                  <a:pt x="6586764" y="659866"/>
                  <a:pt x="6588381" y="664448"/>
                  <a:pt x="6591615" y="667682"/>
                </a:cubicBezTo>
                <a:lnTo>
                  <a:pt x="6592154" y="668221"/>
                </a:lnTo>
                <a:cubicBezTo>
                  <a:pt x="6598623" y="674420"/>
                  <a:pt x="6609135" y="674150"/>
                  <a:pt x="6615334" y="667682"/>
                </a:cubicBezTo>
                <a:cubicBezTo>
                  <a:pt x="6618568" y="664178"/>
                  <a:pt x="6620185" y="659596"/>
                  <a:pt x="6620185" y="655014"/>
                </a:cubicBezTo>
                <a:cubicBezTo>
                  <a:pt x="6620454" y="650163"/>
                  <a:pt x="6618568" y="645850"/>
                  <a:pt x="6615334" y="642347"/>
                </a:cubicBezTo>
                <a:lnTo>
                  <a:pt x="6614794" y="641808"/>
                </a:lnTo>
                <a:cubicBezTo>
                  <a:pt x="6611560" y="638709"/>
                  <a:pt x="6607315" y="637226"/>
                  <a:pt x="6603104" y="637327"/>
                </a:cubicBezTo>
                <a:close/>
                <a:moveTo>
                  <a:pt x="6195954" y="529687"/>
                </a:moveTo>
                <a:cubicBezTo>
                  <a:pt x="6223715" y="529957"/>
                  <a:pt x="6233418" y="556370"/>
                  <a:pt x="6233418" y="590330"/>
                </a:cubicBezTo>
                <a:cubicBezTo>
                  <a:pt x="6233418" y="629141"/>
                  <a:pt x="6221559" y="653937"/>
                  <a:pt x="6192451" y="653937"/>
                </a:cubicBezTo>
                <a:cubicBezTo>
                  <a:pt x="6185173" y="653937"/>
                  <a:pt x="6177896" y="652859"/>
                  <a:pt x="6171158" y="650434"/>
                </a:cubicBezTo>
                <a:lnTo>
                  <a:pt x="6171158" y="534539"/>
                </a:lnTo>
                <a:cubicBezTo>
                  <a:pt x="6178974" y="531035"/>
                  <a:pt x="6187330" y="529418"/>
                  <a:pt x="6195954" y="529687"/>
                </a:cubicBezTo>
                <a:close/>
                <a:moveTo>
                  <a:pt x="6062271" y="510282"/>
                </a:moveTo>
                <a:lnTo>
                  <a:pt x="6062271" y="673344"/>
                </a:lnTo>
                <a:lnTo>
                  <a:pt x="6099196" y="673344"/>
                </a:lnTo>
                <a:lnTo>
                  <a:pt x="6099196" y="510282"/>
                </a:lnTo>
                <a:close/>
                <a:moveTo>
                  <a:pt x="6406452" y="510281"/>
                </a:moveTo>
                <a:lnTo>
                  <a:pt x="6406452" y="673343"/>
                </a:lnTo>
                <a:lnTo>
                  <a:pt x="6443377" y="673343"/>
                </a:lnTo>
                <a:lnTo>
                  <a:pt x="6443377" y="510281"/>
                </a:lnTo>
                <a:close/>
                <a:moveTo>
                  <a:pt x="5738574" y="510281"/>
                </a:moveTo>
                <a:lnTo>
                  <a:pt x="5790052" y="588981"/>
                </a:lnTo>
                <a:lnTo>
                  <a:pt x="5732643" y="673611"/>
                </a:lnTo>
                <a:lnTo>
                  <a:pt x="5775229" y="673611"/>
                </a:lnTo>
                <a:lnTo>
                  <a:pt x="5810535" y="614317"/>
                </a:lnTo>
                <a:lnTo>
                  <a:pt x="5811344" y="614317"/>
                </a:lnTo>
                <a:lnTo>
                  <a:pt x="5846113" y="673611"/>
                </a:lnTo>
                <a:lnTo>
                  <a:pt x="5891931" y="673611"/>
                </a:lnTo>
                <a:lnTo>
                  <a:pt x="5833984" y="586556"/>
                </a:lnTo>
                <a:lnTo>
                  <a:pt x="5886541" y="510281"/>
                </a:lnTo>
                <a:lnTo>
                  <a:pt x="5846922" y="510281"/>
                </a:lnTo>
                <a:lnTo>
                  <a:pt x="5814310" y="563646"/>
                </a:lnTo>
                <a:lnTo>
                  <a:pt x="5813770" y="563646"/>
                </a:lnTo>
                <a:lnTo>
                  <a:pt x="5782505" y="510281"/>
                </a:lnTo>
                <a:close/>
                <a:moveTo>
                  <a:pt x="6383812" y="507856"/>
                </a:moveTo>
                <a:cubicBezTo>
                  <a:pt x="6345540" y="504892"/>
                  <a:pt x="6320474" y="510282"/>
                  <a:pt x="6298912" y="519176"/>
                </a:cubicBezTo>
                <a:lnTo>
                  <a:pt x="6298912" y="673613"/>
                </a:lnTo>
                <a:lnTo>
                  <a:pt x="6335837" y="673613"/>
                </a:lnTo>
                <a:lnTo>
                  <a:pt x="6335837" y="535887"/>
                </a:lnTo>
                <a:cubicBezTo>
                  <a:pt x="6344192" y="531035"/>
                  <a:pt x="6363867" y="530227"/>
                  <a:pt x="6376265" y="534539"/>
                </a:cubicBezTo>
                <a:cubicBezTo>
                  <a:pt x="6376265" y="534539"/>
                  <a:pt x="6383812" y="507856"/>
                  <a:pt x="6383812" y="507856"/>
                </a:cubicBezTo>
                <a:close/>
                <a:moveTo>
                  <a:pt x="6533398" y="507318"/>
                </a:moveTo>
                <a:cubicBezTo>
                  <a:pt x="6499438" y="507318"/>
                  <a:pt x="6476798" y="528341"/>
                  <a:pt x="6476798" y="554484"/>
                </a:cubicBezTo>
                <a:cubicBezTo>
                  <a:pt x="6476798" y="571464"/>
                  <a:pt x="6483806" y="588444"/>
                  <a:pt x="6517765" y="600303"/>
                </a:cubicBezTo>
                <a:cubicBezTo>
                  <a:pt x="6536093" y="606772"/>
                  <a:pt x="6546874" y="613778"/>
                  <a:pt x="6546874" y="627256"/>
                </a:cubicBezTo>
                <a:cubicBezTo>
                  <a:pt x="6546874" y="640462"/>
                  <a:pt x="6533128" y="650164"/>
                  <a:pt x="6516418" y="650164"/>
                </a:cubicBezTo>
                <a:cubicBezTo>
                  <a:pt x="6504289" y="650434"/>
                  <a:pt x="6492700" y="647199"/>
                  <a:pt x="6482727" y="640732"/>
                </a:cubicBezTo>
                <a:lnTo>
                  <a:pt x="6472216" y="664450"/>
                </a:lnTo>
                <a:cubicBezTo>
                  <a:pt x="6487309" y="672805"/>
                  <a:pt x="6504559" y="676847"/>
                  <a:pt x="6521808" y="676309"/>
                </a:cubicBezTo>
                <a:cubicBezTo>
                  <a:pt x="6560889" y="676039"/>
                  <a:pt x="6585685" y="653129"/>
                  <a:pt x="6585685" y="626177"/>
                </a:cubicBezTo>
                <a:cubicBezTo>
                  <a:pt x="6585685" y="607311"/>
                  <a:pt x="6577869" y="590870"/>
                  <a:pt x="6542831" y="578202"/>
                </a:cubicBezTo>
                <a:cubicBezTo>
                  <a:pt x="6526929" y="572542"/>
                  <a:pt x="6513723" y="565804"/>
                  <a:pt x="6513723" y="552598"/>
                </a:cubicBezTo>
                <a:cubicBezTo>
                  <a:pt x="6513723" y="541008"/>
                  <a:pt x="6525043" y="531036"/>
                  <a:pt x="6541753" y="531036"/>
                </a:cubicBezTo>
                <a:cubicBezTo>
                  <a:pt x="6551725" y="531305"/>
                  <a:pt x="6561698" y="534540"/>
                  <a:pt x="6570053" y="540200"/>
                </a:cubicBezTo>
                <a:lnTo>
                  <a:pt x="6580025" y="518637"/>
                </a:lnTo>
                <a:cubicBezTo>
                  <a:pt x="6565741" y="510822"/>
                  <a:pt x="6549569" y="506779"/>
                  <a:pt x="6533398" y="507318"/>
                </a:cubicBezTo>
                <a:close/>
                <a:moveTo>
                  <a:pt x="5638579" y="465539"/>
                </a:moveTo>
                <a:cubicBezTo>
                  <a:pt x="5611357" y="465270"/>
                  <a:pt x="5591144" y="491144"/>
                  <a:pt x="5591144" y="522678"/>
                </a:cubicBezTo>
                <a:lnTo>
                  <a:pt x="5591144" y="617011"/>
                </a:lnTo>
                <a:cubicBezTo>
                  <a:pt x="5591144" y="648545"/>
                  <a:pt x="5611357" y="674150"/>
                  <a:pt x="5638579" y="674150"/>
                </a:cubicBezTo>
                <a:lnTo>
                  <a:pt x="5712969" y="674150"/>
                </a:lnTo>
                <a:lnTo>
                  <a:pt x="5712969" y="648545"/>
                </a:lnTo>
                <a:lnTo>
                  <a:pt x="5656098" y="648545"/>
                </a:lnTo>
                <a:cubicBezTo>
                  <a:pt x="5638850" y="648545"/>
                  <a:pt x="5629685" y="635339"/>
                  <a:pt x="5629685" y="620784"/>
                </a:cubicBezTo>
                <a:lnTo>
                  <a:pt x="5629685" y="579547"/>
                </a:lnTo>
                <a:lnTo>
                  <a:pt x="5706230" y="579547"/>
                </a:lnTo>
                <a:lnTo>
                  <a:pt x="5706230" y="553943"/>
                </a:lnTo>
                <a:lnTo>
                  <a:pt x="5629685" y="553943"/>
                </a:lnTo>
                <a:lnTo>
                  <a:pt x="5629685" y="518905"/>
                </a:lnTo>
                <a:cubicBezTo>
                  <a:pt x="5629685" y="504081"/>
                  <a:pt x="5638850" y="491144"/>
                  <a:pt x="5656098" y="491144"/>
                </a:cubicBezTo>
                <a:lnTo>
                  <a:pt x="5713237" y="491144"/>
                </a:lnTo>
                <a:lnTo>
                  <a:pt x="5713237" y="465539"/>
                </a:lnTo>
                <a:close/>
                <a:moveTo>
                  <a:pt x="5915920" y="465272"/>
                </a:moveTo>
                <a:lnTo>
                  <a:pt x="5915920" y="616744"/>
                </a:lnTo>
                <a:cubicBezTo>
                  <a:pt x="5915920" y="648278"/>
                  <a:pt x="5936134" y="673883"/>
                  <a:pt x="5963356" y="673883"/>
                </a:cubicBezTo>
                <a:lnTo>
                  <a:pt x="6037474" y="673883"/>
                </a:lnTo>
                <a:lnTo>
                  <a:pt x="6037474" y="648278"/>
                </a:lnTo>
                <a:lnTo>
                  <a:pt x="5980875" y="648278"/>
                </a:lnTo>
                <a:cubicBezTo>
                  <a:pt x="5963356" y="648278"/>
                  <a:pt x="5954462" y="635341"/>
                  <a:pt x="5954462" y="620517"/>
                </a:cubicBezTo>
                <a:lnTo>
                  <a:pt x="5954462" y="465272"/>
                </a:lnTo>
                <a:close/>
                <a:moveTo>
                  <a:pt x="6171158" y="463654"/>
                </a:moveTo>
                <a:lnTo>
                  <a:pt x="6134503" y="470392"/>
                </a:lnTo>
                <a:lnTo>
                  <a:pt x="6134503" y="664718"/>
                </a:lnTo>
                <a:cubicBezTo>
                  <a:pt x="6145014" y="671456"/>
                  <a:pt x="6166037" y="676577"/>
                  <a:pt x="6191103" y="676577"/>
                </a:cubicBezTo>
                <a:cubicBezTo>
                  <a:pt x="6241504" y="676577"/>
                  <a:pt x="6269804" y="643156"/>
                  <a:pt x="6270073" y="588174"/>
                </a:cubicBezTo>
                <a:cubicBezTo>
                  <a:pt x="6270073" y="539660"/>
                  <a:pt x="6243660" y="508395"/>
                  <a:pt x="6205927" y="508395"/>
                </a:cubicBezTo>
                <a:cubicBezTo>
                  <a:pt x="6194068" y="508125"/>
                  <a:pt x="6182209" y="510551"/>
                  <a:pt x="6171158" y="515133"/>
                </a:cubicBezTo>
                <a:close/>
                <a:moveTo>
                  <a:pt x="6252285" y="347219"/>
                </a:moveTo>
                <a:cubicBezTo>
                  <a:pt x="6179514" y="347219"/>
                  <a:pt x="6101621" y="376058"/>
                  <a:pt x="6063619" y="443169"/>
                </a:cubicBezTo>
                <a:cubicBezTo>
                  <a:pt x="6060385" y="447482"/>
                  <a:pt x="6058497" y="452603"/>
                  <a:pt x="6057958" y="457993"/>
                </a:cubicBezTo>
                <a:cubicBezTo>
                  <a:pt x="6057689" y="463383"/>
                  <a:pt x="6059577" y="468774"/>
                  <a:pt x="6063079" y="472817"/>
                </a:cubicBezTo>
                <a:cubicBezTo>
                  <a:pt x="6067392" y="477938"/>
                  <a:pt x="6073591" y="481172"/>
                  <a:pt x="6080330" y="481711"/>
                </a:cubicBezTo>
                <a:cubicBezTo>
                  <a:pt x="6088954" y="481981"/>
                  <a:pt x="6096770" y="477399"/>
                  <a:pt x="6101082" y="470122"/>
                </a:cubicBezTo>
                <a:cubicBezTo>
                  <a:pt x="6138007" y="403010"/>
                  <a:pt x="6180322" y="357191"/>
                  <a:pt x="6251746" y="357191"/>
                </a:cubicBezTo>
                <a:cubicBezTo>
                  <a:pt x="6323170" y="357191"/>
                  <a:pt x="6368180" y="405706"/>
                  <a:pt x="6405105" y="471200"/>
                </a:cubicBezTo>
                <a:cubicBezTo>
                  <a:pt x="6410226" y="478207"/>
                  <a:pt x="6419120" y="481981"/>
                  <a:pt x="6427745" y="480902"/>
                </a:cubicBezTo>
                <a:cubicBezTo>
                  <a:pt x="6441221" y="480363"/>
                  <a:pt x="6447690" y="465540"/>
                  <a:pt x="6447420" y="458263"/>
                </a:cubicBezTo>
                <a:cubicBezTo>
                  <a:pt x="6447151" y="452872"/>
                  <a:pt x="6445264" y="447751"/>
                  <a:pt x="6442299" y="443439"/>
                </a:cubicBezTo>
                <a:cubicBezTo>
                  <a:pt x="6403757" y="375788"/>
                  <a:pt x="6325056" y="347219"/>
                  <a:pt x="6252285" y="347219"/>
                </a:cubicBezTo>
                <a:close/>
                <a:moveTo>
                  <a:pt x="0" y="0"/>
                </a:moveTo>
                <a:lnTo>
                  <a:pt x="12191995" y="0"/>
                </a:lnTo>
                <a:lnTo>
                  <a:pt x="12191995" y="6857997"/>
                </a:lnTo>
                <a:lnTo>
                  <a:pt x="0" y="6857997"/>
                </a:lnTo>
                <a:close/>
              </a:path>
            </a:pathLst>
          </a:custGeom>
        </p:spPr>
      </p:pic>
      <p:sp>
        <p:nvSpPr>
          <p:cNvPr id="7" name="Text Placeholder 9">
            <a:extLst>
              <a:ext uri="{FF2B5EF4-FFF2-40B4-BE49-F238E27FC236}">
                <a16:creationId xmlns:a16="http://schemas.microsoft.com/office/drawing/2014/main" id="{6F5AF37C-D36C-1EB7-F6E1-B9B50AE68984}"/>
              </a:ext>
            </a:extLst>
          </p:cNvPr>
          <p:cNvSpPr>
            <a:spLocks noGrp="1"/>
          </p:cNvSpPr>
          <p:nvPr>
            <p:ph type="body" sz="quarter" idx="15" hasCustomPrompt="1"/>
          </p:nvPr>
        </p:nvSpPr>
        <p:spPr>
          <a:xfrm>
            <a:off x="2424113" y="6312625"/>
            <a:ext cx="7343775" cy="221599"/>
          </a:xfrm>
          <a:prstGeom prst="rect">
            <a:avLst/>
          </a:prstGeom>
        </p:spPr>
        <p:txBody>
          <a:bodyPr lIns="0" tIns="0" rIns="0" bIns="0">
            <a:noAutofit/>
          </a:bodyPr>
          <a:lstStyle>
            <a:lvl1pPr marL="0" indent="0" algn="ctr">
              <a:lnSpc>
                <a:spcPct val="90000"/>
              </a:lnSpc>
              <a:buNone/>
              <a:defRPr sz="1600" baseline="0">
                <a:solidFill>
                  <a:schemeClr val="bg1"/>
                </a:solidFill>
                <a:latin typeface="+mn-lt"/>
                <a:cs typeface="Arial" panose="020B0604020202020204" pitchFamily="34" charset="0"/>
              </a:defRPr>
            </a:lvl1pPr>
          </a:lstStyle>
          <a:p>
            <a:pPr lvl="0"/>
            <a:r>
              <a:rPr lang="en-US" dirty="0"/>
              <a:t>Month 00, 0000</a:t>
            </a:r>
            <a:endParaRPr lang="en-GB" dirty="0"/>
          </a:p>
        </p:txBody>
      </p:sp>
      <p:sp>
        <p:nvSpPr>
          <p:cNvPr id="8" name="Text Placeholder 5">
            <a:extLst>
              <a:ext uri="{FF2B5EF4-FFF2-40B4-BE49-F238E27FC236}">
                <a16:creationId xmlns:a16="http://schemas.microsoft.com/office/drawing/2014/main" id="{81DAC541-D78C-7209-6949-370B2D05A34A}"/>
              </a:ext>
            </a:extLst>
          </p:cNvPr>
          <p:cNvSpPr>
            <a:spLocks noGrp="1"/>
          </p:cNvSpPr>
          <p:nvPr>
            <p:ph type="body" sz="quarter" idx="16" hasCustomPrompt="1"/>
          </p:nvPr>
        </p:nvSpPr>
        <p:spPr>
          <a:xfrm>
            <a:off x="1690688" y="1590958"/>
            <a:ext cx="8743950" cy="1474787"/>
          </a:xfrm>
          <a:prstGeom prst="rect">
            <a:avLst/>
          </a:prstGeom>
        </p:spPr>
        <p:txBody>
          <a:bodyPr anchor="b"/>
          <a:lstStyle>
            <a:lvl1pPr marL="0" indent="0" algn="ctr">
              <a:buNone/>
              <a:defRPr sz="4000" b="1">
                <a:solidFill>
                  <a:schemeClr val="accent1"/>
                </a:solidFill>
              </a:defRPr>
            </a:lvl1pPr>
          </a:lstStyle>
          <a:p>
            <a:pPr lvl="0"/>
            <a:r>
              <a:rPr lang="en-GB" dirty="0"/>
              <a:t>Click to edit Presentation Name</a:t>
            </a:r>
          </a:p>
        </p:txBody>
      </p:sp>
      <p:sp>
        <p:nvSpPr>
          <p:cNvPr id="9" name="Text Placeholder 5">
            <a:extLst>
              <a:ext uri="{FF2B5EF4-FFF2-40B4-BE49-F238E27FC236}">
                <a16:creationId xmlns:a16="http://schemas.microsoft.com/office/drawing/2014/main" id="{95EE8583-F26A-4F1A-A255-F3FD382BCA5F}"/>
              </a:ext>
            </a:extLst>
          </p:cNvPr>
          <p:cNvSpPr>
            <a:spLocks noGrp="1"/>
          </p:cNvSpPr>
          <p:nvPr>
            <p:ph type="body" sz="quarter" idx="17" hasCustomPrompt="1"/>
          </p:nvPr>
        </p:nvSpPr>
        <p:spPr>
          <a:xfrm>
            <a:off x="1690688" y="3090797"/>
            <a:ext cx="8743950" cy="737394"/>
          </a:xfrm>
          <a:prstGeom prst="rect">
            <a:avLst/>
          </a:prstGeom>
        </p:spPr>
        <p:txBody>
          <a:bodyPr anchor="t"/>
          <a:lstStyle>
            <a:lvl1pPr marL="0" indent="0" algn="ctr">
              <a:buNone/>
              <a:defRPr sz="3200" b="0">
                <a:solidFill>
                  <a:schemeClr val="bg1"/>
                </a:solidFill>
              </a:defRPr>
            </a:lvl1pPr>
          </a:lstStyle>
          <a:p>
            <a:pPr lvl="0"/>
            <a:r>
              <a:rPr lang="en-GB" dirty="0"/>
              <a:t>Click to edit subtitle</a:t>
            </a:r>
          </a:p>
        </p:txBody>
      </p:sp>
      <p:sp>
        <p:nvSpPr>
          <p:cNvPr id="10" name="Text Placeholder 5">
            <a:extLst>
              <a:ext uri="{FF2B5EF4-FFF2-40B4-BE49-F238E27FC236}">
                <a16:creationId xmlns:a16="http://schemas.microsoft.com/office/drawing/2014/main" id="{FC1F6830-0180-8F9E-6E67-7105331257A7}"/>
              </a:ext>
            </a:extLst>
          </p:cNvPr>
          <p:cNvSpPr>
            <a:spLocks noGrp="1"/>
          </p:cNvSpPr>
          <p:nvPr>
            <p:ph type="body" sz="quarter" idx="18" hasCustomPrompt="1"/>
          </p:nvPr>
        </p:nvSpPr>
        <p:spPr>
          <a:xfrm>
            <a:off x="1690688" y="4211952"/>
            <a:ext cx="8743950" cy="737394"/>
          </a:xfrm>
          <a:prstGeom prst="rect">
            <a:avLst/>
          </a:prstGeom>
        </p:spPr>
        <p:txBody>
          <a:bodyPr anchor="t"/>
          <a:lstStyle>
            <a:lvl1pPr marL="0" indent="0" algn="ctr">
              <a:buNone/>
              <a:defRPr sz="2400" b="0">
                <a:solidFill>
                  <a:schemeClr val="bg1"/>
                </a:solidFill>
              </a:defRPr>
            </a:lvl1pPr>
          </a:lstStyle>
          <a:p>
            <a:pPr lvl="0"/>
            <a:r>
              <a:rPr lang="en-GB" dirty="0"/>
              <a:t>Click to edit presenter name</a:t>
            </a:r>
          </a:p>
        </p:txBody>
      </p:sp>
    </p:spTree>
    <p:extLst>
      <p:ext uri="{BB962C8B-B14F-4D97-AF65-F5344CB8AC3E}">
        <p14:creationId xmlns:p14="http://schemas.microsoft.com/office/powerpoint/2010/main" val="2185889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Light image - 2 or 3 lines">
    <p:bg>
      <p:bgPr>
        <a:gradFill>
          <a:gsLst>
            <a:gs pos="50000">
              <a:srgbClr val="7188E9"/>
            </a:gs>
            <a:gs pos="85000">
              <a:srgbClr val="319AF0"/>
            </a:gs>
            <a:gs pos="15000">
              <a:schemeClr val="accent2"/>
            </a:gs>
          </a:gsLst>
          <a:lin ang="3600000" scaled="0"/>
        </a:gra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F088819-8E12-3D66-06EA-27D2A22F0066}"/>
              </a:ext>
            </a:extLst>
          </p:cNvPr>
          <p:cNvSpPr/>
          <p:nvPr userDrawn="1"/>
        </p:nvSpPr>
        <p:spPr>
          <a:xfrm>
            <a:off x="-6804" y="0"/>
            <a:ext cx="12013925" cy="6858000"/>
          </a:xfrm>
          <a:prstGeom prst="rect">
            <a:avLst/>
          </a:prstGeom>
          <a:gradFill>
            <a:gsLst>
              <a:gs pos="50000">
                <a:srgbClr val="7188E9"/>
              </a:gs>
              <a:gs pos="85000">
                <a:srgbClr val="319AF0"/>
              </a:gs>
              <a:gs pos="15000">
                <a:schemeClr val="accent2"/>
              </a:gs>
            </a:gsLst>
            <a:lin ang="3600000" scaled="0"/>
          </a:gradFill>
          <a:ln>
            <a:noFill/>
          </a:ln>
        </p:spPr>
        <p:txBody>
          <a:bodyPr wrap="square" rtlCol="0" anchor="ctr">
            <a:noAutofit/>
          </a:bodyPr>
          <a:lstStyle/>
          <a:p>
            <a:pPr algn="l"/>
            <a:endParaRPr lang="en-NL">
              <a:solidFill>
                <a:schemeClr val="tx1"/>
              </a:solidFill>
            </a:endParaRPr>
          </a:p>
        </p:txBody>
      </p:sp>
      <p:sp>
        <p:nvSpPr>
          <p:cNvPr id="4" name="Text Placeholder 9">
            <a:extLst>
              <a:ext uri="{FF2B5EF4-FFF2-40B4-BE49-F238E27FC236}">
                <a16:creationId xmlns:a16="http://schemas.microsoft.com/office/drawing/2014/main" id="{727ADA16-810E-4756-F9FD-B28B2D16B91E}"/>
              </a:ext>
            </a:extLst>
          </p:cNvPr>
          <p:cNvSpPr>
            <a:spLocks noGrp="1"/>
          </p:cNvSpPr>
          <p:nvPr>
            <p:ph type="body" sz="quarter" idx="17" hasCustomPrompt="1"/>
          </p:nvPr>
        </p:nvSpPr>
        <p:spPr>
          <a:xfrm>
            <a:off x="3359150" y="3877820"/>
            <a:ext cx="5473700"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dirty="0"/>
              <a:t>Section break subtitle here</a:t>
            </a:r>
          </a:p>
        </p:txBody>
      </p:sp>
      <p:sp>
        <p:nvSpPr>
          <p:cNvPr id="5" name="Text Placeholder 9">
            <a:extLst>
              <a:ext uri="{FF2B5EF4-FFF2-40B4-BE49-F238E27FC236}">
                <a16:creationId xmlns:a16="http://schemas.microsoft.com/office/drawing/2014/main" id="{0C73479D-FCC5-E466-025F-FC70E9C8DDA5}"/>
              </a:ext>
            </a:extLst>
          </p:cNvPr>
          <p:cNvSpPr>
            <a:spLocks noGrp="1"/>
          </p:cNvSpPr>
          <p:nvPr>
            <p:ph type="body" sz="quarter" idx="16" hasCustomPrompt="1"/>
          </p:nvPr>
        </p:nvSpPr>
        <p:spPr>
          <a:xfrm>
            <a:off x="3085466" y="1934977"/>
            <a:ext cx="6021070" cy="1567891"/>
          </a:xfrm>
          <a:prstGeom prst="rect">
            <a:avLst/>
          </a:prstGeom>
        </p:spPr>
        <p:txBody>
          <a:bodyPr lIns="0" tIns="36000" rIns="0" bIns="0" anchor="b" anchorCtr="0">
            <a:noAutofit/>
          </a:bodyPr>
          <a:lstStyle>
            <a:lvl1pPr marL="0" indent="0" algn="ctr">
              <a:lnSpc>
                <a:spcPct val="85000"/>
              </a:lnSpc>
              <a:spcBef>
                <a:spcPts val="0"/>
              </a:spcBef>
              <a:buNone/>
              <a:defRPr sz="3600">
                <a:solidFill>
                  <a:schemeClr val="bg1"/>
                </a:solidFill>
                <a:latin typeface="+mj-lt"/>
              </a:defRPr>
            </a:lvl1pPr>
          </a:lstStyle>
          <a:p>
            <a:pPr lvl="0"/>
            <a:r>
              <a:rPr lang="en-US" dirty="0"/>
              <a:t>Click to add divider title</a:t>
            </a:r>
          </a:p>
        </p:txBody>
      </p:sp>
      <p:sp>
        <p:nvSpPr>
          <p:cNvPr id="7" name="Slide Number Placeholder 5">
            <a:extLst>
              <a:ext uri="{FF2B5EF4-FFF2-40B4-BE49-F238E27FC236}">
                <a16:creationId xmlns:a16="http://schemas.microsoft.com/office/drawing/2014/main" id="{E8908EB6-F82D-1AA5-35A5-6E5CF7A5AFA7}"/>
              </a:ext>
            </a:extLst>
          </p:cNvPr>
          <p:cNvSpPr>
            <a:spLocks noGrp="1"/>
          </p:cNvSpPr>
          <p:nvPr>
            <p:ph type="sldNum" sz="quarter" idx="4"/>
          </p:nvPr>
        </p:nvSpPr>
        <p:spPr>
          <a:xfrm>
            <a:off x="11571292" y="6415588"/>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grpSp>
        <p:nvGrpSpPr>
          <p:cNvPr id="32" name="Group 31">
            <a:extLst>
              <a:ext uri="{FF2B5EF4-FFF2-40B4-BE49-F238E27FC236}">
                <a16:creationId xmlns:a16="http://schemas.microsoft.com/office/drawing/2014/main" id="{A2BC8337-3219-A917-4959-59153751CFBE}"/>
              </a:ext>
            </a:extLst>
          </p:cNvPr>
          <p:cNvGrpSpPr/>
          <p:nvPr userDrawn="1"/>
        </p:nvGrpSpPr>
        <p:grpSpPr>
          <a:xfrm>
            <a:off x="368227" y="6247419"/>
            <a:ext cx="869854" cy="440815"/>
            <a:chOff x="5591148" y="347222"/>
            <a:chExt cx="1029067" cy="533386"/>
          </a:xfrm>
        </p:grpSpPr>
        <p:sp>
          <p:nvSpPr>
            <p:cNvPr id="33" name="Freeform 32">
              <a:extLst>
                <a:ext uri="{FF2B5EF4-FFF2-40B4-BE49-F238E27FC236}">
                  <a16:creationId xmlns:a16="http://schemas.microsoft.com/office/drawing/2014/main" id="{030511B3-A83B-1635-7018-696F07C5C313}"/>
                </a:ext>
              </a:extLst>
            </p:cNvPr>
            <p:cNvSpPr/>
            <p:nvPr userDrawn="1"/>
          </p:nvSpPr>
          <p:spPr>
            <a:xfrm>
              <a:off x="5597078" y="77657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FFFFFF"/>
            </a:solidFill>
            <a:ln w="2684"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85AA9476-0A14-C3D7-079A-62A0DD38974A}"/>
                </a:ext>
              </a:extLst>
            </p:cNvPr>
            <p:cNvSpPr/>
            <p:nvPr userDrawn="1"/>
          </p:nvSpPr>
          <p:spPr>
            <a:xfrm>
              <a:off x="5665537" y="81241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FFFFFF"/>
            </a:solidFill>
            <a:ln w="2684" cap="flat">
              <a:noFill/>
              <a:prstDash val="solid"/>
              <a:miter/>
            </a:ln>
          </p:spPr>
          <p:txBody>
            <a:bodyPr rtlCol="0" anchor="ctr"/>
            <a:lstStyle/>
            <a:p>
              <a:endParaRPr lang="en-US" dirty="0"/>
            </a:p>
          </p:txBody>
        </p:sp>
        <p:sp>
          <p:nvSpPr>
            <p:cNvPr id="35" name="Freeform 34">
              <a:extLst>
                <a:ext uri="{FF2B5EF4-FFF2-40B4-BE49-F238E27FC236}">
                  <a16:creationId xmlns:a16="http://schemas.microsoft.com/office/drawing/2014/main" id="{D163A2D7-1365-9777-0E34-121CAE1C97AA}"/>
                </a:ext>
              </a:extLst>
            </p:cNvPr>
            <p:cNvSpPr/>
            <p:nvPr userDrawn="1"/>
          </p:nvSpPr>
          <p:spPr>
            <a:xfrm>
              <a:off x="5738308" y="81322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FFFFFF"/>
            </a:solidFill>
            <a:ln w="2684" cap="flat">
              <a:noFill/>
              <a:prstDash val="solid"/>
              <a:miter/>
            </a:ln>
          </p:spPr>
          <p:txBody>
            <a:bodyPr rtlCol="0" anchor="ctr"/>
            <a:lstStyle/>
            <a:p>
              <a:endParaRPr lang="en-US" dirty="0"/>
            </a:p>
          </p:txBody>
        </p:sp>
        <p:sp>
          <p:nvSpPr>
            <p:cNvPr id="36" name="Freeform 35">
              <a:extLst>
                <a:ext uri="{FF2B5EF4-FFF2-40B4-BE49-F238E27FC236}">
                  <a16:creationId xmlns:a16="http://schemas.microsoft.com/office/drawing/2014/main" id="{76AE48A8-556E-779C-01BE-B9026EE73F72}"/>
                </a:ext>
              </a:extLst>
            </p:cNvPr>
            <p:cNvSpPr/>
            <p:nvPr userDrawn="1"/>
          </p:nvSpPr>
          <p:spPr>
            <a:xfrm>
              <a:off x="5776581" y="78681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FFFFFF"/>
            </a:solidFill>
            <a:ln w="2684"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CA0CC60E-001E-29FA-57D5-11E7E04C420E}"/>
                </a:ext>
              </a:extLst>
            </p:cNvPr>
            <p:cNvSpPr/>
            <p:nvPr userDrawn="1"/>
          </p:nvSpPr>
          <p:spPr>
            <a:xfrm>
              <a:off x="5850430" y="81241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FFFFFF"/>
            </a:solidFill>
            <a:ln w="2684"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4D405FC7-7811-37F1-78C6-477E9CFDA8E1}"/>
                </a:ext>
              </a:extLst>
            </p:cNvPr>
            <p:cNvSpPr/>
            <p:nvPr userDrawn="1"/>
          </p:nvSpPr>
          <p:spPr>
            <a:xfrm>
              <a:off x="5925358" y="77576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FFFFFF"/>
            </a:solidFill>
            <a:ln w="2684"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5CB3E010-B985-EC8F-517D-363C41C1E04C}"/>
                </a:ext>
              </a:extLst>
            </p:cNvPr>
            <p:cNvSpPr/>
            <p:nvPr userDrawn="1"/>
          </p:nvSpPr>
          <p:spPr>
            <a:xfrm>
              <a:off x="5994086" y="77441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FFFFFF"/>
            </a:solidFill>
            <a:ln w="2684"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C04CBF63-A751-7EDB-96C3-60E792FB5FF1}"/>
                </a:ext>
              </a:extLst>
            </p:cNvPr>
            <p:cNvSpPr/>
            <p:nvPr userDrawn="1"/>
          </p:nvSpPr>
          <p:spPr>
            <a:xfrm>
              <a:off x="6108364" y="77657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FFFFFF"/>
            </a:solidFill>
            <a:ln w="2684" cap="flat">
              <a:noFill/>
              <a:prstDash val="solid"/>
              <a:miter/>
            </a:ln>
          </p:spPr>
          <p:txBody>
            <a:bodyPr rtlCol="0" anchor="ctr"/>
            <a:lstStyle/>
            <a:p>
              <a:endParaRPr lang="en-US" dirty="0"/>
            </a:p>
          </p:txBody>
        </p:sp>
        <p:sp>
          <p:nvSpPr>
            <p:cNvPr id="41" name="Freeform 40">
              <a:extLst>
                <a:ext uri="{FF2B5EF4-FFF2-40B4-BE49-F238E27FC236}">
                  <a16:creationId xmlns:a16="http://schemas.microsoft.com/office/drawing/2014/main" id="{C8EEF82C-108A-3BDC-2C6A-5A05E91556E7}"/>
                </a:ext>
              </a:extLst>
            </p:cNvPr>
            <p:cNvSpPr/>
            <p:nvPr userDrawn="1"/>
          </p:nvSpPr>
          <p:spPr>
            <a:xfrm>
              <a:off x="6138551"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42" name="Freeform 41">
              <a:extLst>
                <a:ext uri="{FF2B5EF4-FFF2-40B4-BE49-F238E27FC236}">
                  <a16:creationId xmlns:a16="http://schemas.microsoft.com/office/drawing/2014/main" id="{FBCC57BB-3AE7-254F-9141-BEA3ECBB34A0}"/>
                </a:ext>
              </a:extLst>
            </p:cNvPr>
            <p:cNvSpPr/>
            <p:nvPr userDrawn="1"/>
          </p:nvSpPr>
          <p:spPr>
            <a:xfrm>
              <a:off x="6215096" y="81053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FFFFFF"/>
            </a:solidFill>
            <a:ln w="2684" cap="flat">
              <a:noFill/>
              <a:prstDash val="solid"/>
              <a:miter/>
            </a:ln>
          </p:spPr>
          <p:txBody>
            <a:bodyPr rtlCol="0" anchor="ctr"/>
            <a:lstStyle/>
            <a:p>
              <a:endParaRPr lang="en-US" dirty="0"/>
            </a:p>
          </p:txBody>
        </p:sp>
        <p:sp>
          <p:nvSpPr>
            <p:cNvPr id="43" name="Freeform 42">
              <a:extLst>
                <a:ext uri="{FF2B5EF4-FFF2-40B4-BE49-F238E27FC236}">
                  <a16:creationId xmlns:a16="http://schemas.microsoft.com/office/drawing/2014/main" id="{0DD18FCD-0A2A-A6A7-C8A6-03E40E5DDCD4}"/>
                </a:ext>
              </a:extLst>
            </p:cNvPr>
            <p:cNvSpPr/>
            <p:nvPr userDrawn="1"/>
          </p:nvSpPr>
          <p:spPr>
            <a:xfrm>
              <a:off x="6261184" y="77657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FFFFFF"/>
            </a:solidFill>
            <a:ln w="2684" cap="flat">
              <a:noFill/>
              <a:prstDash val="solid"/>
              <a:miter/>
            </a:ln>
          </p:spPr>
          <p:txBody>
            <a:bodyPr rtlCol="0" anchor="ctr"/>
            <a:lstStyle/>
            <a:p>
              <a:endParaRPr lang="en-US" dirty="0"/>
            </a:p>
          </p:txBody>
        </p:sp>
        <p:sp>
          <p:nvSpPr>
            <p:cNvPr id="44" name="Freeform 43">
              <a:extLst>
                <a:ext uri="{FF2B5EF4-FFF2-40B4-BE49-F238E27FC236}">
                  <a16:creationId xmlns:a16="http://schemas.microsoft.com/office/drawing/2014/main" id="{7F7FAC08-B93B-F6D9-B3D8-C4C988E7C96E}"/>
                </a:ext>
              </a:extLst>
            </p:cNvPr>
            <p:cNvSpPr/>
            <p:nvPr userDrawn="1"/>
          </p:nvSpPr>
          <p:spPr>
            <a:xfrm>
              <a:off x="6299456" y="81161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FFFFFF"/>
            </a:solidFill>
            <a:ln w="2684" cap="flat">
              <a:noFill/>
              <a:prstDash val="solid"/>
              <a:miter/>
            </a:ln>
          </p:spPr>
          <p:txBody>
            <a:bodyPr rtlCol="0" anchor="ctr"/>
            <a:lstStyle/>
            <a:p>
              <a:endParaRPr lang="en-US" dirty="0"/>
            </a:p>
          </p:txBody>
        </p:sp>
        <p:sp>
          <p:nvSpPr>
            <p:cNvPr id="45" name="Freeform 44">
              <a:extLst>
                <a:ext uri="{FF2B5EF4-FFF2-40B4-BE49-F238E27FC236}">
                  <a16:creationId xmlns:a16="http://schemas.microsoft.com/office/drawing/2014/main" id="{370325A0-2BDF-EECA-1666-72B367AA6FA4}"/>
                </a:ext>
              </a:extLst>
            </p:cNvPr>
            <p:cNvSpPr/>
            <p:nvPr userDrawn="1"/>
          </p:nvSpPr>
          <p:spPr>
            <a:xfrm>
              <a:off x="6372497"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06E0178F-12FF-680B-06A0-1EF6D3D5AC70}"/>
                </a:ext>
              </a:extLst>
            </p:cNvPr>
            <p:cNvSpPr/>
            <p:nvPr userDrawn="1"/>
          </p:nvSpPr>
          <p:spPr>
            <a:xfrm>
              <a:off x="6443113" y="78600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FFFFFF"/>
            </a:solidFill>
            <a:ln w="2684" cap="flat">
              <a:noFill/>
              <a:prstDash val="solid"/>
              <a:miter/>
            </a:ln>
          </p:spPr>
          <p:txBody>
            <a:bodyPr rtlCol="0" anchor="ctr"/>
            <a:lstStyle/>
            <a:p>
              <a:endParaRPr lang="en-US" dirty="0"/>
            </a:p>
          </p:txBody>
        </p:sp>
        <p:sp>
          <p:nvSpPr>
            <p:cNvPr id="47" name="Freeform 46">
              <a:extLst>
                <a:ext uri="{FF2B5EF4-FFF2-40B4-BE49-F238E27FC236}">
                  <a16:creationId xmlns:a16="http://schemas.microsoft.com/office/drawing/2014/main" id="{7125DE89-F373-5A26-1A2E-1D35C6B61C62}"/>
                </a:ext>
              </a:extLst>
            </p:cNvPr>
            <p:cNvSpPr/>
            <p:nvPr userDrawn="1"/>
          </p:nvSpPr>
          <p:spPr>
            <a:xfrm>
              <a:off x="6496209" y="81053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FFFFFF"/>
            </a:solidFill>
            <a:ln w="2684" cap="flat">
              <a:noFill/>
              <a:prstDash val="solid"/>
              <a:miter/>
            </a:ln>
          </p:spPr>
          <p:txBody>
            <a:bodyPr rtlCol="0" anchor="ctr"/>
            <a:lstStyle/>
            <a:p>
              <a:endParaRPr lang="en-US" dirty="0"/>
            </a:p>
          </p:txBody>
        </p:sp>
        <p:sp>
          <p:nvSpPr>
            <p:cNvPr id="48" name="Freeform 47">
              <a:extLst>
                <a:ext uri="{FF2B5EF4-FFF2-40B4-BE49-F238E27FC236}">
                  <a16:creationId xmlns:a16="http://schemas.microsoft.com/office/drawing/2014/main" id="{1D9FDA12-BD1C-E11C-DBE1-FC0C6B0F5951}"/>
                </a:ext>
              </a:extLst>
            </p:cNvPr>
            <p:cNvSpPr/>
            <p:nvPr userDrawn="1"/>
          </p:nvSpPr>
          <p:spPr>
            <a:xfrm>
              <a:off x="6586769" y="63732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FFFFFF"/>
            </a:solidFill>
            <a:ln w="2684" cap="flat">
              <a:noFill/>
              <a:prstDash val="solid"/>
              <a:miter/>
            </a:ln>
          </p:spPr>
          <p:txBody>
            <a:bodyPr rtlCol="0" anchor="ctr"/>
            <a:lstStyle/>
            <a:p>
              <a:endParaRPr lang="en-US" dirty="0"/>
            </a:p>
          </p:txBody>
        </p:sp>
        <p:sp>
          <p:nvSpPr>
            <p:cNvPr id="49" name="Freeform 48">
              <a:extLst>
                <a:ext uri="{FF2B5EF4-FFF2-40B4-BE49-F238E27FC236}">
                  <a16:creationId xmlns:a16="http://schemas.microsoft.com/office/drawing/2014/main" id="{FB04BD6D-76E4-BF44-1385-9504AE55313E}"/>
                </a:ext>
              </a:extLst>
            </p:cNvPr>
            <p:cNvSpPr/>
            <p:nvPr userDrawn="1"/>
          </p:nvSpPr>
          <p:spPr>
            <a:xfrm>
              <a:off x="6057938" y="34722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FFFFFF"/>
            </a:solidFill>
            <a:ln w="2684"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E4C4D88A-94EE-9906-1BF8-5840636529DD}"/>
                </a:ext>
              </a:extLst>
            </p:cNvPr>
            <p:cNvSpPr/>
            <p:nvPr userDrawn="1"/>
          </p:nvSpPr>
          <p:spPr>
            <a:xfrm>
              <a:off x="5591148" y="46554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FFFFFF"/>
            </a:solidFill>
            <a:ln w="2684"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8A3FE4E6-B367-F309-3FC4-3474C5260237}"/>
                </a:ext>
              </a:extLst>
            </p:cNvPr>
            <p:cNvSpPr/>
            <p:nvPr userDrawn="1"/>
          </p:nvSpPr>
          <p:spPr>
            <a:xfrm>
              <a:off x="5732648" y="51028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FFFFFF"/>
            </a:solidFill>
            <a:ln w="2684" cap="flat">
              <a:noFill/>
              <a:prstDash val="solid"/>
              <a:miter/>
            </a:ln>
          </p:spPr>
          <p:txBody>
            <a:bodyPr rtlCol="0" anchor="ctr"/>
            <a:lstStyle/>
            <a:p>
              <a:endParaRPr lang="en-US" dirty="0"/>
            </a:p>
          </p:txBody>
        </p:sp>
        <p:sp>
          <p:nvSpPr>
            <p:cNvPr id="52" name="Freeform 51">
              <a:extLst>
                <a:ext uri="{FF2B5EF4-FFF2-40B4-BE49-F238E27FC236}">
                  <a16:creationId xmlns:a16="http://schemas.microsoft.com/office/drawing/2014/main" id="{ABF654CF-8B1E-B1C6-90D2-8834CDD5CC61}"/>
                </a:ext>
              </a:extLst>
            </p:cNvPr>
            <p:cNvSpPr/>
            <p:nvPr userDrawn="1"/>
          </p:nvSpPr>
          <p:spPr>
            <a:xfrm>
              <a:off x="5915924" y="46527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FFFFFF"/>
            </a:solidFill>
            <a:ln w="2684" cap="flat">
              <a:noFill/>
              <a:prstDash val="solid"/>
              <a:miter/>
            </a:ln>
          </p:spPr>
          <p:txBody>
            <a:bodyPr rtlCol="0" anchor="ctr"/>
            <a:lstStyle/>
            <a:p>
              <a:endParaRPr lang="en-US" dirty="0"/>
            </a:p>
          </p:txBody>
        </p:sp>
        <p:sp>
          <p:nvSpPr>
            <p:cNvPr id="53" name="Freeform 52">
              <a:extLst>
                <a:ext uri="{FF2B5EF4-FFF2-40B4-BE49-F238E27FC236}">
                  <a16:creationId xmlns:a16="http://schemas.microsoft.com/office/drawing/2014/main" id="{F3075DE4-DE87-8921-9C70-DA99FCC3904F}"/>
                </a:ext>
              </a:extLst>
            </p:cNvPr>
            <p:cNvSpPr/>
            <p:nvPr userDrawn="1"/>
          </p:nvSpPr>
          <p:spPr>
            <a:xfrm>
              <a:off x="6062276"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54" name="Freeform 53">
              <a:extLst>
                <a:ext uri="{FF2B5EF4-FFF2-40B4-BE49-F238E27FC236}">
                  <a16:creationId xmlns:a16="http://schemas.microsoft.com/office/drawing/2014/main" id="{C16F04CC-2334-DE44-2B10-6CD73502E5BC}"/>
                </a:ext>
              </a:extLst>
            </p:cNvPr>
            <p:cNvSpPr/>
            <p:nvPr userDrawn="1"/>
          </p:nvSpPr>
          <p:spPr>
            <a:xfrm>
              <a:off x="6134508" y="46365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FFFFFF"/>
            </a:solidFill>
            <a:ln w="2684" cap="flat">
              <a:noFill/>
              <a:prstDash val="solid"/>
              <a:miter/>
            </a:ln>
          </p:spPr>
          <p:txBody>
            <a:bodyPr rtlCol="0" anchor="ctr"/>
            <a:lstStyle/>
            <a:p>
              <a:endParaRPr lang="en-US" dirty="0"/>
            </a:p>
          </p:txBody>
        </p:sp>
        <p:sp>
          <p:nvSpPr>
            <p:cNvPr id="55" name="Freeform 54">
              <a:extLst>
                <a:ext uri="{FF2B5EF4-FFF2-40B4-BE49-F238E27FC236}">
                  <a16:creationId xmlns:a16="http://schemas.microsoft.com/office/drawing/2014/main" id="{004CE3FD-5855-48BD-2B8F-A3AE6FE63D9C}"/>
                </a:ext>
              </a:extLst>
            </p:cNvPr>
            <p:cNvSpPr/>
            <p:nvPr userDrawn="1"/>
          </p:nvSpPr>
          <p:spPr>
            <a:xfrm>
              <a:off x="6298917" y="50703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FFFFFF"/>
            </a:solidFill>
            <a:ln w="2684"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B4105C55-2F4B-7EED-2F74-48394AD62E5A}"/>
                </a:ext>
              </a:extLst>
            </p:cNvPr>
            <p:cNvSpPr/>
            <p:nvPr userDrawn="1"/>
          </p:nvSpPr>
          <p:spPr>
            <a:xfrm>
              <a:off x="6406457"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57" name="Freeform 56">
              <a:extLst>
                <a:ext uri="{FF2B5EF4-FFF2-40B4-BE49-F238E27FC236}">
                  <a16:creationId xmlns:a16="http://schemas.microsoft.com/office/drawing/2014/main" id="{3D30CAE9-0211-6D4D-A126-C68FE6DD9506}"/>
                </a:ext>
              </a:extLst>
            </p:cNvPr>
            <p:cNvSpPr/>
            <p:nvPr userDrawn="1"/>
          </p:nvSpPr>
          <p:spPr>
            <a:xfrm>
              <a:off x="6472221" y="50727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FFFFFF"/>
            </a:solidFill>
            <a:ln w="2684"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010270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ight Image - 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3AC3DB9-3367-3817-405F-9ADBE1E4C46A}"/>
              </a:ext>
            </a:extLst>
          </p:cNvPr>
          <p:cNvSpPr/>
          <p:nvPr userDrawn="1"/>
        </p:nvSpPr>
        <p:spPr>
          <a:xfrm rot="10800000">
            <a:off x="1588" y="0"/>
            <a:ext cx="4151311" cy="6858000"/>
          </a:xfrm>
          <a:prstGeom prst="rect">
            <a:avLst/>
          </a:prstGeom>
          <a:gradFill>
            <a:gsLst>
              <a:gs pos="50000">
                <a:srgbClr val="7188E9"/>
              </a:gs>
              <a:gs pos="85000">
                <a:srgbClr val="319AF0"/>
              </a:gs>
              <a:gs pos="15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2FF23611-CC11-70BF-C22A-51A54C40E7AA}"/>
              </a:ext>
            </a:extLst>
          </p:cNvPr>
          <p:cNvSpPr/>
          <p:nvPr userDrawn="1"/>
        </p:nvSpPr>
        <p:spPr>
          <a:xfrm>
            <a:off x="10848975" y="6308725"/>
            <a:ext cx="1343025"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4B405042-B232-80FE-AC4C-19F227A420A5}"/>
              </a:ext>
            </a:extLst>
          </p:cNvPr>
          <p:cNvSpPr txBox="1"/>
          <p:nvPr userDrawn="1"/>
        </p:nvSpPr>
        <p:spPr>
          <a:xfrm>
            <a:off x="1612900" y="-558800"/>
            <a:ext cx="0" cy="0"/>
          </a:xfrm>
          <a:prstGeom prst="rect">
            <a:avLst/>
          </a:prstGeom>
          <a:solidFill>
            <a:schemeClr val="bg1"/>
          </a:solidFill>
          <a:ln>
            <a:solidFill>
              <a:schemeClr val="accent2"/>
            </a:solidFill>
          </a:ln>
        </p:spPr>
        <p:txBody>
          <a:bodyPr wrap="none" rtlCol="0">
            <a:noAutofit/>
          </a:bodyPr>
          <a:lstStyle/>
          <a:p>
            <a:pPr algn="l"/>
            <a:endParaRPr lang="en-NL" err="1"/>
          </a:p>
        </p:txBody>
      </p:sp>
      <p:grpSp>
        <p:nvGrpSpPr>
          <p:cNvPr id="36" name="Group 35">
            <a:extLst>
              <a:ext uri="{FF2B5EF4-FFF2-40B4-BE49-F238E27FC236}">
                <a16:creationId xmlns:a16="http://schemas.microsoft.com/office/drawing/2014/main" id="{B2F0399E-E9F3-B28E-19A2-6901683D2CDC}"/>
              </a:ext>
            </a:extLst>
          </p:cNvPr>
          <p:cNvGrpSpPr/>
          <p:nvPr userDrawn="1"/>
        </p:nvGrpSpPr>
        <p:grpSpPr>
          <a:xfrm>
            <a:off x="353572" y="6014523"/>
            <a:ext cx="1029067" cy="533386"/>
            <a:chOff x="5591148" y="347222"/>
            <a:chExt cx="1029067" cy="533386"/>
          </a:xfrm>
        </p:grpSpPr>
        <p:sp>
          <p:nvSpPr>
            <p:cNvPr id="37" name="Freeform 36">
              <a:extLst>
                <a:ext uri="{FF2B5EF4-FFF2-40B4-BE49-F238E27FC236}">
                  <a16:creationId xmlns:a16="http://schemas.microsoft.com/office/drawing/2014/main" id="{1F7726B4-AC77-1562-BD49-4CE9CB7CCB15}"/>
                </a:ext>
              </a:extLst>
            </p:cNvPr>
            <p:cNvSpPr/>
            <p:nvPr userDrawn="1"/>
          </p:nvSpPr>
          <p:spPr>
            <a:xfrm>
              <a:off x="5597078" y="77657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FFFFFF"/>
            </a:solidFill>
            <a:ln w="2684"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A028D5C9-683B-EDA2-5C79-13E7B72B64F3}"/>
                </a:ext>
              </a:extLst>
            </p:cNvPr>
            <p:cNvSpPr/>
            <p:nvPr userDrawn="1"/>
          </p:nvSpPr>
          <p:spPr>
            <a:xfrm>
              <a:off x="5665537" y="81241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FFFFFF"/>
            </a:solidFill>
            <a:ln w="2684"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64DC7596-2CBA-11B1-0690-865DE32C6ED8}"/>
                </a:ext>
              </a:extLst>
            </p:cNvPr>
            <p:cNvSpPr/>
            <p:nvPr userDrawn="1"/>
          </p:nvSpPr>
          <p:spPr>
            <a:xfrm>
              <a:off x="5738308" y="81322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FFFFFF"/>
            </a:solidFill>
            <a:ln w="2684"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80FE581D-52B8-4039-2217-45C71FA2FE6E}"/>
                </a:ext>
              </a:extLst>
            </p:cNvPr>
            <p:cNvSpPr/>
            <p:nvPr userDrawn="1"/>
          </p:nvSpPr>
          <p:spPr>
            <a:xfrm>
              <a:off x="5776581" y="78681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FFFFFF"/>
            </a:solidFill>
            <a:ln w="2684" cap="flat">
              <a:noFill/>
              <a:prstDash val="solid"/>
              <a:miter/>
            </a:ln>
          </p:spPr>
          <p:txBody>
            <a:bodyPr rtlCol="0" anchor="ctr"/>
            <a:lstStyle/>
            <a:p>
              <a:endParaRPr lang="en-US" dirty="0"/>
            </a:p>
          </p:txBody>
        </p:sp>
        <p:sp>
          <p:nvSpPr>
            <p:cNvPr id="41" name="Freeform 40">
              <a:extLst>
                <a:ext uri="{FF2B5EF4-FFF2-40B4-BE49-F238E27FC236}">
                  <a16:creationId xmlns:a16="http://schemas.microsoft.com/office/drawing/2014/main" id="{D0987954-F9BD-6D58-6C4A-5BDA4423DB61}"/>
                </a:ext>
              </a:extLst>
            </p:cNvPr>
            <p:cNvSpPr/>
            <p:nvPr userDrawn="1"/>
          </p:nvSpPr>
          <p:spPr>
            <a:xfrm>
              <a:off x="5850430" y="81241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FFFFFF"/>
            </a:solidFill>
            <a:ln w="2684" cap="flat">
              <a:noFill/>
              <a:prstDash val="solid"/>
              <a:miter/>
            </a:ln>
          </p:spPr>
          <p:txBody>
            <a:bodyPr rtlCol="0" anchor="ctr"/>
            <a:lstStyle/>
            <a:p>
              <a:endParaRPr lang="en-US" dirty="0"/>
            </a:p>
          </p:txBody>
        </p:sp>
        <p:sp>
          <p:nvSpPr>
            <p:cNvPr id="42" name="Freeform 41">
              <a:extLst>
                <a:ext uri="{FF2B5EF4-FFF2-40B4-BE49-F238E27FC236}">
                  <a16:creationId xmlns:a16="http://schemas.microsoft.com/office/drawing/2014/main" id="{0DC00B1D-2267-3CF2-01F4-6D1B9087D97B}"/>
                </a:ext>
              </a:extLst>
            </p:cNvPr>
            <p:cNvSpPr/>
            <p:nvPr userDrawn="1"/>
          </p:nvSpPr>
          <p:spPr>
            <a:xfrm>
              <a:off x="5925358" y="77576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FFFFFF"/>
            </a:solidFill>
            <a:ln w="2684" cap="flat">
              <a:noFill/>
              <a:prstDash val="solid"/>
              <a:miter/>
            </a:ln>
          </p:spPr>
          <p:txBody>
            <a:bodyPr rtlCol="0" anchor="ctr"/>
            <a:lstStyle/>
            <a:p>
              <a:endParaRPr lang="en-US" dirty="0"/>
            </a:p>
          </p:txBody>
        </p:sp>
        <p:sp>
          <p:nvSpPr>
            <p:cNvPr id="43" name="Freeform 42">
              <a:extLst>
                <a:ext uri="{FF2B5EF4-FFF2-40B4-BE49-F238E27FC236}">
                  <a16:creationId xmlns:a16="http://schemas.microsoft.com/office/drawing/2014/main" id="{CB96864F-D64E-CFF4-35AF-42057A51C0C9}"/>
                </a:ext>
              </a:extLst>
            </p:cNvPr>
            <p:cNvSpPr/>
            <p:nvPr userDrawn="1"/>
          </p:nvSpPr>
          <p:spPr>
            <a:xfrm>
              <a:off x="5994086" y="77441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FFFFFF"/>
            </a:solidFill>
            <a:ln w="2684" cap="flat">
              <a:noFill/>
              <a:prstDash val="solid"/>
              <a:miter/>
            </a:ln>
          </p:spPr>
          <p:txBody>
            <a:bodyPr rtlCol="0" anchor="ctr"/>
            <a:lstStyle/>
            <a:p>
              <a:endParaRPr lang="en-US" dirty="0"/>
            </a:p>
          </p:txBody>
        </p:sp>
        <p:sp>
          <p:nvSpPr>
            <p:cNvPr id="44" name="Freeform 43">
              <a:extLst>
                <a:ext uri="{FF2B5EF4-FFF2-40B4-BE49-F238E27FC236}">
                  <a16:creationId xmlns:a16="http://schemas.microsoft.com/office/drawing/2014/main" id="{B3906ED5-0B5F-D038-519C-7B3E0620C104}"/>
                </a:ext>
              </a:extLst>
            </p:cNvPr>
            <p:cNvSpPr/>
            <p:nvPr userDrawn="1"/>
          </p:nvSpPr>
          <p:spPr>
            <a:xfrm>
              <a:off x="6108364" y="77657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FFFFFF"/>
            </a:solidFill>
            <a:ln w="2684" cap="flat">
              <a:noFill/>
              <a:prstDash val="solid"/>
              <a:miter/>
            </a:ln>
          </p:spPr>
          <p:txBody>
            <a:bodyPr rtlCol="0" anchor="ctr"/>
            <a:lstStyle/>
            <a:p>
              <a:endParaRPr lang="en-US" dirty="0"/>
            </a:p>
          </p:txBody>
        </p:sp>
        <p:sp>
          <p:nvSpPr>
            <p:cNvPr id="45" name="Freeform 44">
              <a:extLst>
                <a:ext uri="{FF2B5EF4-FFF2-40B4-BE49-F238E27FC236}">
                  <a16:creationId xmlns:a16="http://schemas.microsoft.com/office/drawing/2014/main" id="{A972FB79-25B8-2A84-7E30-64F801AAA8BE}"/>
                </a:ext>
              </a:extLst>
            </p:cNvPr>
            <p:cNvSpPr/>
            <p:nvPr userDrawn="1"/>
          </p:nvSpPr>
          <p:spPr>
            <a:xfrm>
              <a:off x="6138551"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6DBEEFFD-5365-FB9E-2589-5C7BAF8B9E8A}"/>
                </a:ext>
              </a:extLst>
            </p:cNvPr>
            <p:cNvSpPr/>
            <p:nvPr userDrawn="1"/>
          </p:nvSpPr>
          <p:spPr>
            <a:xfrm>
              <a:off x="6215096" y="81053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FFFFFF"/>
            </a:solidFill>
            <a:ln w="2684" cap="flat">
              <a:noFill/>
              <a:prstDash val="solid"/>
              <a:miter/>
            </a:ln>
          </p:spPr>
          <p:txBody>
            <a:bodyPr rtlCol="0" anchor="ctr"/>
            <a:lstStyle/>
            <a:p>
              <a:endParaRPr lang="en-US" dirty="0"/>
            </a:p>
          </p:txBody>
        </p:sp>
        <p:sp>
          <p:nvSpPr>
            <p:cNvPr id="47" name="Freeform 46">
              <a:extLst>
                <a:ext uri="{FF2B5EF4-FFF2-40B4-BE49-F238E27FC236}">
                  <a16:creationId xmlns:a16="http://schemas.microsoft.com/office/drawing/2014/main" id="{BFC21303-1C50-A7E2-E83F-545201B975D3}"/>
                </a:ext>
              </a:extLst>
            </p:cNvPr>
            <p:cNvSpPr/>
            <p:nvPr userDrawn="1"/>
          </p:nvSpPr>
          <p:spPr>
            <a:xfrm>
              <a:off x="6261184" y="77657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FFFFFF"/>
            </a:solidFill>
            <a:ln w="2684" cap="flat">
              <a:noFill/>
              <a:prstDash val="solid"/>
              <a:miter/>
            </a:ln>
          </p:spPr>
          <p:txBody>
            <a:bodyPr rtlCol="0" anchor="ctr"/>
            <a:lstStyle/>
            <a:p>
              <a:endParaRPr lang="en-US" dirty="0"/>
            </a:p>
          </p:txBody>
        </p:sp>
        <p:sp>
          <p:nvSpPr>
            <p:cNvPr id="48" name="Freeform 47">
              <a:extLst>
                <a:ext uri="{FF2B5EF4-FFF2-40B4-BE49-F238E27FC236}">
                  <a16:creationId xmlns:a16="http://schemas.microsoft.com/office/drawing/2014/main" id="{2E20CF6F-894C-0DA9-B3F2-D0DA2C8F9B7E}"/>
                </a:ext>
              </a:extLst>
            </p:cNvPr>
            <p:cNvSpPr/>
            <p:nvPr userDrawn="1"/>
          </p:nvSpPr>
          <p:spPr>
            <a:xfrm>
              <a:off x="6299456" y="81161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FFFFFF"/>
            </a:solidFill>
            <a:ln w="2684" cap="flat">
              <a:noFill/>
              <a:prstDash val="solid"/>
              <a:miter/>
            </a:ln>
          </p:spPr>
          <p:txBody>
            <a:bodyPr rtlCol="0" anchor="ctr"/>
            <a:lstStyle/>
            <a:p>
              <a:endParaRPr lang="en-US" dirty="0"/>
            </a:p>
          </p:txBody>
        </p:sp>
        <p:sp>
          <p:nvSpPr>
            <p:cNvPr id="49" name="Freeform 48">
              <a:extLst>
                <a:ext uri="{FF2B5EF4-FFF2-40B4-BE49-F238E27FC236}">
                  <a16:creationId xmlns:a16="http://schemas.microsoft.com/office/drawing/2014/main" id="{386D0099-FDE8-4248-A200-159B8612E8E1}"/>
                </a:ext>
              </a:extLst>
            </p:cNvPr>
            <p:cNvSpPr/>
            <p:nvPr userDrawn="1"/>
          </p:nvSpPr>
          <p:spPr>
            <a:xfrm>
              <a:off x="6372497"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DBCB21CB-1A6B-C572-91AF-5458B2D1C825}"/>
                </a:ext>
              </a:extLst>
            </p:cNvPr>
            <p:cNvSpPr/>
            <p:nvPr userDrawn="1"/>
          </p:nvSpPr>
          <p:spPr>
            <a:xfrm>
              <a:off x="6443113" y="78600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FFFFFF"/>
            </a:solidFill>
            <a:ln w="2684"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CB99C24B-1CF8-785E-9B8D-CF9A3307FE6E}"/>
                </a:ext>
              </a:extLst>
            </p:cNvPr>
            <p:cNvSpPr/>
            <p:nvPr userDrawn="1"/>
          </p:nvSpPr>
          <p:spPr>
            <a:xfrm>
              <a:off x="6496209" y="81053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FFFFFF"/>
            </a:solidFill>
            <a:ln w="2684" cap="flat">
              <a:noFill/>
              <a:prstDash val="solid"/>
              <a:miter/>
            </a:ln>
          </p:spPr>
          <p:txBody>
            <a:bodyPr rtlCol="0" anchor="ctr"/>
            <a:lstStyle/>
            <a:p>
              <a:endParaRPr lang="en-US" dirty="0"/>
            </a:p>
          </p:txBody>
        </p:sp>
        <p:sp>
          <p:nvSpPr>
            <p:cNvPr id="52" name="Freeform 51">
              <a:extLst>
                <a:ext uri="{FF2B5EF4-FFF2-40B4-BE49-F238E27FC236}">
                  <a16:creationId xmlns:a16="http://schemas.microsoft.com/office/drawing/2014/main" id="{88E9A74F-4FC1-E3C4-308A-1EE72E8710E3}"/>
                </a:ext>
              </a:extLst>
            </p:cNvPr>
            <p:cNvSpPr/>
            <p:nvPr userDrawn="1"/>
          </p:nvSpPr>
          <p:spPr>
            <a:xfrm>
              <a:off x="6586769" y="63732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FFFFFF"/>
            </a:solidFill>
            <a:ln w="2684" cap="flat">
              <a:noFill/>
              <a:prstDash val="solid"/>
              <a:miter/>
            </a:ln>
          </p:spPr>
          <p:txBody>
            <a:bodyPr rtlCol="0" anchor="ctr"/>
            <a:lstStyle/>
            <a:p>
              <a:endParaRPr lang="en-US" dirty="0"/>
            </a:p>
          </p:txBody>
        </p:sp>
        <p:sp>
          <p:nvSpPr>
            <p:cNvPr id="53" name="Freeform 52">
              <a:extLst>
                <a:ext uri="{FF2B5EF4-FFF2-40B4-BE49-F238E27FC236}">
                  <a16:creationId xmlns:a16="http://schemas.microsoft.com/office/drawing/2014/main" id="{16D29B8F-44B2-C137-5A28-D143E574A2A2}"/>
                </a:ext>
              </a:extLst>
            </p:cNvPr>
            <p:cNvSpPr/>
            <p:nvPr userDrawn="1"/>
          </p:nvSpPr>
          <p:spPr>
            <a:xfrm>
              <a:off x="6057938" y="34722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FFFFFF"/>
            </a:solidFill>
            <a:ln w="2684" cap="flat">
              <a:noFill/>
              <a:prstDash val="solid"/>
              <a:miter/>
            </a:ln>
          </p:spPr>
          <p:txBody>
            <a:bodyPr rtlCol="0" anchor="ctr"/>
            <a:lstStyle/>
            <a:p>
              <a:endParaRPr lang="en-US" dirty="0"/>
            </a:p>
          </p:txBody>
        </p:sp>
        <p:sp>
          <p:nvSpPr>
            <p:cNvPr id="54" name="Freeform 53">
              <a:extLst>
                <a:ext uri="{FF2B5EF4-FFF2-40B4-BE49-F238E27FC236}">
                  <a16:creationId xmlns:a16="http://schemas.microsoft.com/office/drawing/2014/main" id="{C819DD2F-0968-1C44-A928-3DAC6EF2ADA7}"/>
                </a:ext>
              </a:extLst>
            </p:cNvPr>
            <p:cNvSpPr/>
            <p:nvPr userDrawn="1"/>
          </p:nvSpPr>
          <p:spPr>
            <a:xfrm>
              <a:off x="5591148" y="46554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FFFFFF"/>
            </a:solidFill>
            <a:ln w="2684" cap="flat">
              <a:noFill/>
              <a:prstDash val="solid"/>
              <a:miter/>
            </a:ln>
          </p:spPr>
          <p:txBody>
            <a:bodyPr rtlCol="0" anchor="ctr"/>
            <a:lstStyle/>
            <a:p>
              <a:endParaRPr lang="en-US" dirty="0"/>
            </a:p>
          </p:txBody>
        </p:sp>
        <p:sp>
          <p:nvSpPr>
            <p:cNvPr id="55" name="Freeform 54">
              <a:extLst>
                <a:ext uri="{FF2B5EF4-FFF2-40B4-BE49-F238E27FC236}">
                  <a16:creationId xmlns:a16="http://schemas.microsoft.com/office/drawing/2014/main" id="{D7344B6C-EA0D-8BED-95CD-89C626963CE1}"/>
                </a:ext>
              </a:extLst>
            </p:cNvPr>
            <p:cNvSpPr/>
            <p:nvPr userDrawn="1"/>
          </p:nvSpPr>
          <p:spPr>
            <a:xfrm>
              <a:off x="5732648" y="51028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FFFFFF"/>
            </a:solidFill>
            <a:ln w="2684"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8A2DCABF-65E0-4D9E-8210-80ABFEA52ADF}"/>
                </a:ext>
              </a:extLst>
            </p:cNvPr>
            <p:cNvSpPr/>
            <p:nvPr userDrawn="1"/>
          </p:nvSpPr>
          <p:spPr>
            <a:xfrm>
              <a:off x="5915924" y="46527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FFFFFF"/>
            </a:solidFill>
            <a:ln w="2684" cap="flat">
              <a:noFill/>
              <a:prstDash val="solid"/>
              <a:miter/>
            </a:ln>
          </p:spPr>
          <p:txBody>
            <a:bodyPr rtlCol="0" anchor="ctr"/>
            <a:lstStyle/>
            <a:p>
              <a:endParaRPr lang="en-US" dirty="0"/>
            </a:p>
          </p:txBody>
        </p:sp>
        <p:sp>
          <p:nvSpPr>
            <p:cNvPr id="57" name="Freeform 56">
              <a:extLst>
                <a:ext uri="{FF2B5EF4-FFF2-40B4-BE49-F238E27FC236}">
                  <a16:creationId xmlns:a16="http://schemas.microsoft.com/office/drawing/2014/main" id="{3AC172CF-BB01-CB12-0E4F-66BE326D9CD4}"/>
                </a:ext>
              </a:extLst>
            </p:cNvPr>
            <p:cNvSpPr/>
            <p:nvPr userDrawn="1"/>
          </p:nvSpPr>
          <p:spPr>
            <a:xfrm>
              <a:off x="6062276"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58" name="Freeform 57">
              <a:extLst>
                <a:ext uri="{FF2B5EF4-FFF2-40B4-BE49-F238E27FC236}">
                  <a16:creationId xmlns:a16="http://schemas.microsoft.com/office/drawing/2014/main" id="{63BF0295-DCA2-138F-324F-43AFB9B209B2}"/>
                </a:ext>
              </a:extLst>
            </p:cNvPr>
            <p:cNvSpPr/>
            <p:nvPr userDrawn="1"/>
          </p:nvSpPr>
          <p:spPr>
            <a:xfrm>
              <a:off x="6134508" y="46365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FFFFFF"/>
            </a:solidFill>
            <a:ln w="2684" cap="flat">
              <a:noFill/>
              <a:prstDash val="solid"/>
              <a:miter/>
            </a:ln>
          </p:spPr>
          <p:txBody>
            <a:bodyPr rtlCol="0" anchor="ctr"/>
            <a:lstStyle/>
            <a:p>
              <a:endParaRPr lang="en-US" dirty="0"/>
            </a:p>
          </p:txBody>
        </p:sp>
        <p:sp>
          <p:nvSpPr>
            <p:cNvPr id="59" name="Freeform 58">
              <a:extLst>
                <a:ext uri="{FF2B5EF4-FFF2-40B4-BE49-F238E27FC236}">
                  <a16:creationId xmlns:a16="http://schemas.microsoft.com/office/drawing/2014/main" id="{B3D73ABD-A4F8-775C-DE8F-788540B74D17}"/>
                </a:ext>
              </a:extLst>
            </p:cNvPr>
            <p:cNvSpPr/>
            <p:nvPr userDrawn="1"/>
          </p:nvSpPr>
          <p:spPr>
            <a:xfrm>
              <a:off x="6298917" y="50703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FFFFFF"/>
            </a:solidFill>
            <a:ln w="2684" cap="flat">
              <a:noFill/>
              <a:prstDash val="solid"/>
              <a:miter/>
            </a:ln>
          </p:spPr>
          <p:txBody>
            <a:bodyPr rtlCol="0" anchor="ctr"/>
            <a:lstStyle/>
            <a:p>
              <a:endParaRPr lang="en-US" dirty="0"/>
            </a:p>
          </p:txBody>
        </p:sp>
        <p:sp>
          <p:nvSpPr>
            <p:cNvPr id="60" name="Freeform 59">
              <a:extLst>
                <a:ext uri="{FF2B5EF4-FFF2-40B4-BE49-F238E27FC236}">
                  <a16:creationId xmlns:a16="http://schemas.microsoft.com/office/drawing/2014/main" id="{5A01A765-16BE-756A-7588-23236680758D}"/>
                </a:ext>
              </a:extLst>
            </p:cNvPr>
            <p:cNvSpPr/>
            <p:nvPr userDrawn="1"/>
          </p:nvSpPr>
          <p:spPr>
            <a:xfrm>
              <a:off x="6406457"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dirty="0"/>
            </a:p>
          </p:txBody>
        </p:sp>
        <p:sp>
          <p:nvSpPr>
            <p:cNvPr id="61" name="Freeform 60">
              <a:extLst>
                <a:ext uri="{FF2B5EF4-FFF2-40B4-BE49-F238E27FC236}">
                  <a16:creationId xmlns:a16="http://schemas.microsoft.com/office/drawing/2014/main" id="{D799930F-AF25-41D5-2B1F-024AAFD46E4B}"/>
                </a:ext>
              </a:extLst>
            </p:cNvPr>
            <p:cNvSpPr/>
            <p:nvPr userDrawn="1"/>
          </p:nvSpPr>
          <p:spPr>
            <a:xfrm>
              <a:off x="6472221" y="50727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FFFFFF"/>
            </a:solidFill>
            <a:ln w="2684" cap="flat">
              <a:noFill/>
              <a:prstDash val="solid"/>
              <a:miter/>
            </a:ln>
          </p:spPr>
          <p:txBody>
            <a:bodyPr rtlCol="0" anchor="ctr"/>
            <a:lstStyle/>
            <a:p>
              <a:endParaRPr lang="en-US" dirty="0"/>
            </a:p>
          </p:txBody>
        </p:sp>
      </p:grpSp>
      <p:sp>
        <p:nvSpPr>
          <p:cNvPr id="65" name="Text Placeholder 64">
            <a:extLst>
              <a:ext uri="{FF2B5EF4-FFF2-40B4-BE49-F238E27FC236}">
                <a16:creationId xmlns:a16="http://schemas.microsoft.com/office/drawing/2014/main" id="{B355C492-E9E9-DC1C-3B77-CC0E3DA882FF}"/>
              </a:ext>
            </a:extLst>
          </p:cNvPr>
          <p:cNvSpPr>
            <a:spLocks noGrp="1"/>
          </p:cNvSpPr>
          <p:nvPr>
            <p:ph type="body" sz="quarter" idx="15" hasCustomPrompt="1"/>
          </p:nvPr>
        </p:nvSpPr>
        <p:spPr>
          <a:xfrm>
            <a:off x="421492" y="909638"/>
            <a:ext cx="3348038" cy="1495425"/>
          </a:xfrm>
          <a:prstGeom prst="rect">
            <a:avLst/>
          </a:prstGeom>
        </p:spPr>
        <p:txBody>
          <a:bodyPr/>
          <a:lstStyle>
            <a:lvl1pPr marL="0" indent="0">
              <a:buNone/>
              <a:defRPr sz="5400" b="1">
                <a:solidFill>
                  <a:schemeClr val="bg1"/>
                </a:solidFill>
              </a:defRPr>
            </a:lvl1pPr>
          </a:lstStyle>
          <a:p>
            <a:pPr lvl="0"/>
            <a:r>
              <a:rPr lang="en-GB" dirty="0"/>
              <a:t>Agenda</a:t>
            </a:r>
            <a:endParaRPr lang="en-NL" dirty="0"/>
          </a:p>
        </p:txBody>
      </p:sp>
      <p:sp>
        <p:nvSpPr>
          <p:cNvPr id="66" name="Text Placeholder 33">
            <a:extLst>
              <a:ext uri="{FF2B5EF4-FFF2-40B4-BE49-F238E27FC236}">
                <a16:creationId xmlns:a16="http://schemas.microsoft.com/office/drawing/2014/main" id="{49E0D9F8-8C6C-3416-AA71-A2DAB648CED0}"/>
              </a:ext>
            </a:extLst>
          </p:cNvPr>
          <p:cNvSpPr>
            <a:spLocks noGrp="1"/>
          </p:cNvSpPr>
          <p:nvPr>
            <p:ph type="body" sz="quarter" idx="10" hasCustomPrompt="1"/>
          </p:nvPr>
        </p:nvSpPr>
        <p:spPr>
          <a:xfrm>
            <a:off x="4684713" y="834892"/>
            <a:ext cx="6964362" cy="5676900"/>
          </a:xfrm>
          <a:prstGeom prst="rect">
            <a:avLst/>
          </a:prstGeom>
        </p:spPr>
        <p:txBody>
          <a:bodyPr/>
          <a:lstStyle/>
          <a:p>
            <a:pPr lvl="0"/>
            <a:r>
              <a:rPr lang="en-GB" dirty="0"/>
              <a:t>Item 1</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2</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3</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4</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5</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6</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7</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8</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9</a:t>
            </a:r>
          </a:p>
          <a:p>
            <a:pPr marL="180000" marR="0" lvl="0" indent="-180000" algn="l" defTabSz="914400" rtl="0" eaLnBrk="1" fontAlgn="auto" latinLnBrk="0" hangingPunct="1">
              <a:lnSpc>
                <a:spcPct val="100000"/>
              </a:lnSpc>
              <a:spcBef>
                <a:spcPts val="900"/>
              </a:spcBef>
              <a:spcAft>
                <a:spcPts val="0"/>
              </a:spcAft>
              <a:buClrTx/>
              <a:buSzTx/>
              <a:buFont typeface="Arial" panose="020B0604020202020204" pitchFamily="34" charset="0"/>
              <a:buChar char="•"/>
              <a:tabLst/>
              <a:defRPr/>
            </a:pPr>
            <a:r>
              <a:rPr lang="en-GB" dirty="0"/>
              <a:t>Item 10</a:t>
            </a:r>
          </a:p>
          <a:p>
            <a:pPr lvl="0"/>
            <a:endParaRPr lang="en-GB" dirty="0"/>
          </a:p>
        </p:txBody>
      </p:sp>
    </p:spTree>
    <p:extLst>
      <p:ext uri="{BB962C8B-B14F-4D97-AF65-F5344CB8AC3E}">
        <p14:creationId xmlns:p14="http://schemas.microsoft.com/office/powerpoint/2010/main" val="2595366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urple Stars - Copyright Only">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E54D67F-F299-2D00-03D1-2E7D2C93F9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3"/>
            <a:ext cx="12192004" cy="6858003"/>
          </a:xfrm>
          <a:prstGeom prst="rect">
            <a:avLst/>
          </a:prstGeom>
        </p:spPr>
      </p:pic>
      <p:grpSp>
        <p:nvGrpSpPr>
          <p:cNvPr id="4" name="Group 3">
            <a:extLst>
              <a:ext uri="{FF2B5EF4-FFF2-40B4-BE49-F238E27FC236}">
                <a16:creationId xmlns:a16="http://schemas.microsoft.com/office/drawing/2014/main" id="{FEE2C5DE-D186-18DB-1E9D-5C50AD48C63A}"/>
              </a:ext>
            </a:extLst>
          </p:cNvPr>
          <p:cNvGrpSpPr/>
          <p:nvPr userDrawn="1"/>
        </p:nvGrpSpPr>
        <p:grpSpPr>
          <a:xfrm>
            <a:off x="5588961" y="339727"/>
            <a:ext cx="1029067" cy="533386"/>
            <a:chOff x="5591148" y="347222"/>
            <a:chExt cx="1029067" cy="533386"/>
          </a:xfrm>
        </p:grpSpPr>
        <p:sp>
          <p:nvSpPr>
            <p:cNvPr id="6" name="Freeform 5">
              <a:extLst>
                <a:ext uri="{FF2B5EF4-FFF2-40B4-BE49-F238E27FC236}">
                  <a16:creationId xmlns:a16="http://schemas.microsoft.com/office/drawing/2014/main" id="{46B9823E-6E3A-9A94-208C-7999FAD01843}"/>
                </a:ext>
              </a:extLst>
            </p:cNvPr>
            <p:cNvSpPr/>
            <p:nvPr userDrawn="1"/>
          </p:nvSpPr>
          <p:spPr>
            <a:xfrm>
              <a:off x="5597078" y="77657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FFFFFF"/>
            </a:solidFill>
            <a:ln w="2684"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5A58B263-F698-6264-8924-6FBE7F2CDDD3}"/>
                </a:ext>
              </a:extLst>
            </p:cNvPr>
            <p:cNvSpPr/>
            <p:nvPr userDrawn="1"/>
          </p:nvSpPr>
          <p:spPr>
            <a:xfrm>
              <a:off x="5665537" y="81241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FFFFFF"/>
            </a:solidFill>
            <a:ln w="2684"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15A6373-F53F-F80D-41C2-68528A13A335}"/>
                </a:ext>
              </a:extLst>
            </p:cNvPr>
            <p:cNvSpPr/>
            <p:nvPr userDrawn="1"/>
          </p:nvSpPr>
          <p:spPr>
            <a:xfrm>
              <a:off x="5738308" y="81322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FFFFFF"/>
            </a:solidFill>
            <a:ln w="2684"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0ADDF1A0-A3C1-74EA-C273-D2887E1A0ED9}"/>
                </a:ext>
              </a:extLst>
            </p:cNvPr>
            <p:cNvSpPr/>
            <p:nvPr userDrawn="1"/>
          </p:nvSpPr>
          <p:spPr>
            <a:xfrm>
              <a:off x="5776581" y="78681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FFFFFF"/>
            </a:solidFill>
            <a:ln w="2684"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A7CDCCF-A044-DA1B-7B6E-507361258C5B}"/>
                </a:ext>
              </a:extLst>
            </p:cNvPr>
            <p:cNvSpPr/>
            <p:nvPr userDrawn="1"/>
          </p:nvSpPr>
          <p:spPr>
            <a:xfrm>
              <a:off x="5850430" y="81241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FFFFFF"/>
            </a:solidFill>
            <a:ln w="2684"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0E0837BB-DF20-A02A-EA75-9A2E4545A34C}"/>
                </a:ext>
              </a:extLst>
            </p:cNvPr>
            <p:cNvSpPr/>
            <p:nvPr userDrawn="1"/>
          </p:nvSpPr>
          <p:spPr>
            <a:xfrm>
              <a:off x="5925358" y="77576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FFFFFF"/>
            </a:solidFill>
            <a:ln w="2684"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85AACA24-BA44-3C6E-A635-75C3DF3913C1}"/>
                </a:ext>
              </a:extLst>
            </p:cNvPr>
            <p:cNvSpPr/>
            <p:nvPr userDrawn="1"/>
          </p:nvSpPr>
          <p:spPr>
            <a:xfrm>
              <a:off x="5994086" y="77441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FFFFFF"/>
            </a:solidFill>
            <a:ln w="2684"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25DE3FF2-A7A9-D59A-1D90-F14D70C400C6}"/>
                </a:ext>
              </a:extLst>
            </p:cNvPr>
            <p:cNvSpPr/>
            <p:nvPr userDrawn="1"/>
          </p:nvSpPr>
          <p:spPr>
            <a:xfrm>
              <a:off x="6108364" y="77657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FFFFFF"/>
            </a:solidFill>
            <a:ln w="2684"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958D78B6-8690-CCF3-7D61-A01E7EF97F5C}"/>
                </a:ext>
              </a:extLst>
            </p:cNvPr>
            <p:cNvSpPr/>
            <p:nvPr userDrawn="1"/>
          </p:nvSpPr>
          <p:spPr>
            <a:xfrm>
              <a:off x="6138551"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0DAF06C3-CDE5-2D40-EFE1-D20759BD7718}"/>
                </a:ext>
              </a:extLst>
            </p:cNvPr>
            <p:cNvSpPr/>
            <p:nvPr userDrawn="1"/>
          </p:nvSpPr>
          <p:spPr>
            <a:xfrm>
              <a:off x="6215096" y="81053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FFFFFF"/>
            </a:solidFill>
            <a:ln w="2684"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C06EE2A5-D503-7E9B-90F4-D84CF744222E}"/>
                </a:ext>
              </a:extLst>
            </p:cNvPr>
            <p:cNvSpPr/>
            <p:nvPr userDrawn="1"/>
          </p:nvSpPr>
          <p:spPr>
            <a:xfrm>
              <a:off x="6261184" y="77657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FFFFFF"/>
            </a:solidFill>
            <a:ln w="2684"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34FAE93-7046-907B-D509-B54AE685F9C2}"/>
                </a:ext>
              </a:extLst>
            </p:cNvPr>
            <p:cNvSpPr/>
            <p:nvPr userDrawn="1"/>
          </p:nvSpPr>
          <p:spPr>
            <a:xfrm>
              <a:off x="6299456" y="81161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FFFFFF"/>
            </a:solidFill>
            <a:ln w="2684"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CB68D87C-FFE0-34E6-5A29-F51FCBE2B300}"/>
                </a:ext>
              </a:extLst>
            </p:cNvPr>
            <p:cNvSpPr/>
            <p:nvPr userDrawn="1"/>
          </p:nvSpPr>
          <p:spPr>
            <a:xfrm>
              <a:off x="6372497" y="80999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FFFFFF"/>
            </a:solidFill>
            <a:ln w="2684"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F6810CC-B13B-800A-CB97-3F8B3011931E}"/>
                </a:ext>
              </a:extLst>
            </p:cNvPr>
            <p:cNvSpPr/>
            <p:nvPr userDrawn="1"/>
          </p:nvSpPr>
          <p:spPr>
            <a:xfrm>
              <a:off x="6443113" y="78600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FFFFFF"/>
            </a:solidFill>
            <a:ln w="2684"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7CB71AB9-5FBA-6B2B-13B7-F7C3592DD37C}"/>
                </a:ext>
              </a:extLst>
            </p:cNvPr>
            <p:cNvSpPr/>
            <p:nvPr userDrawn="1"/>
          </p:nvSpPr>
          <p:spPr>
            <a:xfrm>
              <a:off x="6496209" y="81053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FFFFFF"/>
            </a:solidFill>
            <a:ln w="2684"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202CCE1A-1D45-E73E-8A81-9F575AA99E58}"/>
                </a:ext>
              </a:extLst>
            </p:cNvPr>
            <p:cNvSpPr/>
            <p:nvPr userDrawn="1"/>
          </p:nvSpPr>
          <p:spPr>
            <a:xfrm>
              <a:off x="6586769" y="63732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FFFFFF"/>
            </a:solidFill>
            <a:ln w="2684"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AC96F820-0DE5-A595-CBCF-8CF64A14B4B5}"/>
                </a:ext>
              </a:extLst>
            </p:cNvPr>
            <p:cNvSpPr/>
            <p:nvPr userDrawn="1"/>
          </p:nvSpPr>
          <p:spPr>
            <a:xfrm>
              <a:off x="6057938" y="34722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FFFFFF"/>
            </a:solidFill>
            <a:ln w="268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BED2C0D-05DB-78AC-7F7D-4F27D5530CB0}"/>
                </a:ext>
              </a:extLst>
            </p:cNvPr>
            <p:cNvSpPr/>
            <p:nvPr userDrawn="1"/>
          </p:nvSpPr>
          <p:spPr>
            <a:xfrm>
              <a:off x="5591148" y="46554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FFFFFF"/>
            </a:solidFill>
            <a:ln w="268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6AAD4D2-6D2E-8B21-71DA-AA93B5EC4533}"/>
                </a:ext>
              </a:extLst>
            </p:cNvPr>
            <p:cNvSpPr/>
            <p:nvPr userDrawn="1"/>
          </p:nvSpPr>
          <p:spPr>
            <a:xfrm>
              <a:off x="5732648" y="51028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FFFFFF"/>
            </a:solidFill>
            <a:ln w="2684"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78E8F69-94CA-5C03-D621-E194007D0583}"/>
                </a:ext>
              </a:extLst>
            </p:cNvPr>
            <p:cNvSpPr/>
            <p:nvPr userDrawn="1"/>
          </p:nvSpPr>
          <p:spPr>
            <a:xfrm>
              <a:off x="5915924" y="46527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FFFFFF"/>
            </a:solidFill>
            <a:ln w="2684"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64ABA07-8598-1D2F-457D-EFF90400F99B}"/>
                </a:ext>
              </a:extLst>
            </p:cNvPr>
            <p:cNvSpPr/>
            <p:nvPr userDrawn="1"/>
          </p:nvSpPr>
          <p:spPr>
            <a:xfrm>
              <a:off x="6062276"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C4EAAB85-EF94-B43B-E2FE-CDE66B895E0B}"/>
                </a:ext>
              </a:extLst>
            </p:cNvPr>
            <p:cNvSpPr/>
            <p:nvPr userDrawn="1"/>
          </p:nvSpPr>
          <p:spPr>
            <a:xfrm>
              <a:off x="6134508" y="46365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FFFFFF"/>
            </a:solidFill>
            <a:ln w="2684"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DDF7525-6334-D172-CB25-518371E0FAAC}"/>
                </a:ext>
              </a:extLst>
            </p:cNvPr>
            <p:cNvSpPr/>
            <p:nvPr userDrawn="1"/>
          </p:nvSpPr>
          <p:spPr>
            <a:xfrm>
              <a:off x="6298917" y="50703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FFFFFF"/>
            </a:solidFill>
            <a:ln w="268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D6C142BA-4496-CDA0-BBDE-2957CD0CFD70}"/>
                </a:ext>
              </a:extLst>
            </p:cNvPr>
            <p:cNvSpPr/>
            <p:nvPr userDrawn="1"/>
          </p:nvSpPr>
          <p:spPr>
            <a:xfrm>
              <a:off x="6406457" y="51028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FFFFFF"/>
            </a:solidFill>
            <a:ln w="2684"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8BB6948B-B1A4-CEA7-5E58-FDC60C907FEB}"/>
                </a:ext>
              </a:extLst>
            </p:cNvPr>
            <p:cNvSpPr/>
            <p:nvPr userDrawn="1"/>
          </p:nvSpPr>
          <p:spPr>
            <a:xfrm>
              <a:off x="6472221" y="50727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FFFFFF"/>
            </a:solidFill>
            <a:ln w="2684" cap="flat">
              <a:noFill/>
              <a:prstDash val="solid"/>
              <a:miter/>
            </a:ln>
          </p:spPr>
          <p:txBody>
            <a:bodyPr rtlCol="0" anchor="ctr"/>
            <a:lstStyle/>
            <a:p>
              <a:endParaRPr lang="en-US"/>
            </a:p>
          </p:txBody>
        </p:sp>
      </p:grpSp>
      <p:sp>
        <p:nvSpPr>
          <p:cNvPr id="2" name="TextBox 1">
            <a:extLst>
              <a:ext uri="{FF2B5EF4-FFF2-40B4-BE49-F238E27FC236}">
                <a16:creationId xmlns:a16="http://schemas.microsoft.com/office/drawing/2014/main" id="{57D1A3CF-355D-DE31-456B-4A87EBF1BCF7}"/>
              </a:ext>
            </a:extLst>
          </p:cNvPr>
          <p:cNvSpPr txBox="1"/>
          <p:nvPr userDrawn="1"/>
        </p:nvSpPr>
        <p:spPr>
          <a:xfrm>
            <a:off x="481400" y="6065125"/>
            <a:ext cx="2746698" cy="684803"/>
          </a:xfrm>
          <a:prstGeom prst="rect">
            <a:avLst/>
          </a:prstGeom>
          <a:noFill/>
        </p:spPr>
        <p:txBody>
          <a:bodyPr wrap="square" rtlCol="0">
            <a:spAutoFit/>
          </a:bodyPr>
          <a:lstStyle/>
          <a:p>
            <a:pPr marL="0" algn="l" defTabSz="914400" rtl="0" eaLnBrk="1" latinLnBrk="0" hangingPunct="1">
              <a:spcAft>
                <a:spcPts val="300"/>
              </a:spcAft>
            </a:pPr>
            <a:r>
              <a:rPr lang="en-US" sz="900" kern="1200" noProof="0" dirty="0">
                <a:solidFill>
                  <a:schemeClr val="bg1"/>
                </a:solidFill>
                <a:latin typeface="+mj-lt"/>
                <a:ea typeface="+mn-ea"/>
                <a:cs typeface="+mn-cs"/>
              </a:rPr>
              <a:t>© 2024 Clarivate</a:t>
            </a:r>
          </a:p>
          <a:p>
            <a:r>
              <a:rPr lang="en-US" sz="900" noProof="0" dirty="0">
                <a:solidFill>
                  <a:schemeClr val="bg1"/>
                </a:solidFill>
              </a:rPr>
              <a:t>Clarivate and its logo, as well as all other trademarks used herein are trademarks of their respective owners and used under license.</a:t>
            </a:r>
          </a:p>
        </p:txBody>
      </p:sp>
      <p:sp>
        <p:nvSpPr>
          <p:cNvPr id="3" name="Text Placeholder 5">
            <a:extLst>
              <a:ext uri="{FF2B5EF4-FFF2-40B4-BE49-F238E27FC236}">
                <a16:creationId xmlns:a16="http://schemas.microsoft.com/office/drawing/2014/main" id="{B4F98F24-F86A-24AA-1C93-606AC4855DCE}"/>
              </a:ext>
            </a:extLst>
          </p:cNvPr>
          <p:cNvSpPr>
            <a:spLocks noGrp="1"/>
          </p:cNvSpPr>
          <p:nvPr>
            <p:ph type="body" sz="quarter" idx="18" hasCustomPrompt="1"/>
          </p:nvPr>
        </p:nvSpPr>
        <p:spPr>
          <a:xfrm>
            <a:off x="1690688" y="4211952"/>
            <a:ext cx="8743950" cy="737394"/>
          </a:xfrm>
          <a:prstGeom prst="rect">
            <a:avLst/>
          </a:prstGeom>
        </p:spPr>
        <p:txBody>
          <a:bodyPr anchor="t"/>
          <a:lstStyle>
            <a:lvl1pPr marL="0" indent="0" algn="ctr">
              <a:buNone/>
              <a:defRPr sz="2400" b="0">
                <a:solidFill>
                  <a:schemeClr val="bg1"/>
                </a:solidFill>
              </a:defRPr>
            </a:lvl1pPr>
          </a:lstStyle>
          <a:p>
            <a:pPr lvl="0"/>
            <a:r>
              <a:rPr lang="en-GB" dirty="0"/>
              <a:t>Click to edit presenter name</a:t>
            </a:r>
          </a:p>
        </p:txBody>
      </p:sp>
      <p:sp>
        <p:nvSpPr>
          <p:cNvPr id="5" name="Text Placeholder 5">
            <a:extLst>
              <a:ext uri="{FF2B5EF4-FFF2-40B4-BE49-F238E27FC236}">
                <a16:creationId xmlns:a16="http://schemas.microsoft.com/office/drawing/2014/main" id="{FF1C8229-6B2F-DEAF-C5A7-4A505930887D}"/>
              </a:ext>
            </a:extLst>
          </p:cNvPr>
          <p:cNvSpPr>
            <a:spLocks noGrp="1"/>
          </p:cNvSpPr>
          <p:nvPr>
            <p:ph type="body" sz="quarter" idx="19" hasCustomPrompt="1"/>
          </p:nvPr>
        </p:nvSpPr>
        <p:spPr>
          <a:xfrm>
            <a:off x="1690688" y="4957303"/>
            <a:ext cx="8743950" cy="737394"/>
          </a:xfrm>
          <a:prstGeom prst="rect">
            <a:avLst/>
          </a:prstGeom>
        </p:spPr>
        <p:txBody>
          <a:bodyPr anchor="t"/>
          <a:lstStyle>
            <a:lvl1pPr marL="0" indent="0" algn="ctr">
              <a:buNone/>
              <a:defRPr sz="2400" b="0">
                <a:solidFill>
                  <a:schemeClr val="bg1"/>
                </a:solidFill>
              </a:defRPr>
            </a:lvl1pPr>
          </a:lstStyle>
          <a:p>
            <a:pPr lvl="0"/>
            <a:r>
              <a:rPr lang="en-GB" dirty="0"/>
              <a:t>Click to edit presenter email</a:t>
            </a:r>
          </a:p>
        </p:txBody>
      </p:sp>
    </p:spTree>
    <p:extLst>
      <p:ext uri="{BB962C8B-B14F-4D97-AF65-F5344CB8AC3E}">
        <p14:creationId xmlns:p14="http://schemas.microsoft.com/office/powerpoint/2010/main" val="22168381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365688" y="368828"/>
            <a:ext cx="11421604" cy="309766"/>
          </a:xfrm>
          <a:prstGeom prst="rect">
            <a:avLst/>
          </a:prstGeom>
        </p:spPr>
        <p:txBody>
          <a:bodyPr vert="horz" lIns="0" tIns="0" rIns="0" bIns="0" rtlCol="0" anchor="t" anchorCtr="0">
            <a:noAutofit/>
          </a:bodyPr>
          <a:lstStyle/>
          <a:p>
            <a:r>
              <a:rPr lang="en-US" dirty="0"/>
              <a:t>Header avenir demi </a:t>
            </a:r>
            <a:r>
              <a:rPr lang="he-IL" dirty="0"/>
              <a:t>32</a:t>
            </a:r>
            <a:r>
              <a:rPr lang="en-US" dirty="0" err="1"/>
              <a:t>pt</a:t>
            </a:r>
            <a:endParaRPr lang="en-GB" dirty="0"/>
          </a:p>
        </p:txBody>
      </p:sp>
      <p:sp>
        <p:nvSpPr>
          <p:cNvPr id="6" name="Slide Number Placeholder 5">
            <a:extLst>
              <a:ext uri="{FF2B5EF4-FFF2-40B4-BE49-F238E27FC236}">
                <a16:creationId xmlns:a16="http://schemas.microsoft.com/office/drawing/2014/main" id="{06A1DE54-54E0-3EB1-4173-FB5DCE9D7614}"/>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a:t>
            </a:fld>
            <a:endParaRPr lang="en-GB"/>
          </a:p>
        </p:txBody>
      </p:sp>
      <p:grpSp>
        <p:nvGrpSpPr>
          <p:cNvPr id="18" name="Group 17">
            <a:extLst>
              <a:ext uri="{FF2B5EF4-FFF2-40B4-BE49-F238E27FC236}">
                <a16:creationId xmlns:a16="http://schemas.microsoft.com/office/drawing/2014/main" id="{F9B7B87D-C20A-0E5B-ED37-D6B58C7D7D09}"/>
              </a:ext>
            </a:extLst>
          </p:cNvPr>
          <p:cNvGrpSpPr/>
          <p:nvPr userDrawn="1"/>
        </p:nvGrpSpPr>
        <p:grpSpPr>
          <a:xfrm>
            <a:off x="12337200" y="0"/>
            <a:ext cx="288000" cy="6858000"/>
            <a:chOff x="12337200" y="0"/>
            <a:chExt cx="288000" cy="6858000"/>
          </a:xfrm>
        </p:grpSpPr>
        <p:sp>
          <p:nvSpPr>
            <p:cNvPr id="19" name="Rectangle 18">
              <a:extLst>
                <a:ext uri="{FF2B5EF4-FFF2-40B4-BE49-F238E27FC236}">
                  <a16:creationId xmlns:a16="http://schemas.microsoft.com/office/drawing/2014/main" id="{B5DD8644-27C9-E8E4-4751-18BA66E62010}"/>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70F131E8-62DE-35D4-233F-6CB06FC6B302}"/>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8C5496BE-3682-96FB-BB64-7D3C45E1AF43}"/>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2FE49F71-4EBF-2EFD-86CA-2476C727BC20}"/>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064839F6-FFE9-AF1D-3BC2-5905C2297631}"/>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FB96D8FC-9927-769E-43CE-DDE825ED4D55}"/>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BEE62C59-07C8-2BC2-F7AD-4917E550BCCD}"/>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EB65CE1E-31DF-294E-0385-5634C00AAA19}"/>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F1FD4153-12EB-E60A-8E3F-E4700D52D398}"/>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B68BC99C-D301-F420-053E-C5564C39D404}"/>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47D8CB5F-F197-51F0-548C-0B1D37174F46}"/>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49994C1A-2594-B1D9-D641-81CD9A7767C2}"/>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12" name="Group 11">
            <a:extLst>
              <a:ext uri="{FF2B5EF4-FFF2-40B4-BE49-F238E27FC236}">
                <a16:creationId xmlns:a16="http://schemas.microsoft.com/office/drawing/2014/main" id="{55AB62AB-6881-76D9-7E71-82BB8158D825}"/>
              </a:ext>
            </a:extLst>
          </p:cNvPr>
          <p:cNvGrpSpPr/>
          <p:nvPr userDrawn="1"/>
        </p:nvGrpSpPr>
        <p:grpSpPr>
          <a:xfrm>
            <a:off x="365688" y="6242315"/>
            <a:ext cx="863309" cy="447470"/>
            <a:chOff x="5591148" y="1647262"/>
            <a:chExt cx="1029067" cy="533386"/>
          </a:xfrm>
        </p:grpSpPr>
        <p:sp>
          <p:nvSpPr>
            <p:cNvPr id="95" name="Freeform 94">
              <a:extLst>
                <a:ext uri="{FF2B5EF4-FFF2-40B4-BE49-F238E27FC236}">
                  <a16:creationId xmlns:a16="http://schemas.microsoft.com/office/drawing/2014/main" id="{D59AA557-4F05-F111-7B98-7E3C62D72A46}"/>
                </a:ext>
              </a:extLst>
            </p:cNvPr>
            <p:cNvSpPr/>
            <p:nvPr/>
          </p:nvSpPr>
          <p:spPr>
            <a:xfrm>
              <a:off x="5597078" y="2076612"/>
              <a:ext cx="61990" cy="101879"/>
            </a:xfrm>
            <a:custGeom>
              <a:avLst/>
              <a:gdLst>
                <a:gd name="connsiteX0" fmla="*/ 8894 w 61990"/>
                <a:gd name="connsiteY0" fmla="*/ 101880 h 101879"/>
                <a:gd name="connsiteX1" fmla="*/ 0 w 61990"/>
                <a:gd name="connsiteY1" fmla="*/ 101880 h 101879"/>
                <a:gd name="connsiteX2" fmla="*/ 0 w 61990"/>
                <a:gd name="connsiteY2" fmla="*/ 0 h 101879"/>
                <a:gd name="connsiteX3" fmla="*/ 26952 w 61990"/>
                <a:gd name="connsiteY3" fmla="*/ 0 h 101879"/>
                <a:gd name="connsiteX4" fmla="*/ 61990 w 61990"/>
                <a:gd name="connsiteY4" fmla="*/ 30995 h 101879"/>
                <a:gd name="connsiteX5" fmla="*/ 26952 w 61990"/>
                <a:gd name="connsiteY5" fmla="*/ 62529 h 101879"/>
                <a:gd name="connsiteX6" fmla="*/ 8894 w 61990"/>
                <a:gd name="connsiteY6" fmla="*/ 62529 h 101879"/>
                <a:gd name="connsiteX7" fmla="*/ 8894 w 61990"/>
                <a:gd name="connsiteY7" fmla="*/ 101880 h 101879"/>
                <a:gd name="connsiteX8" fmla="*/ 8894 w 61990"/>
                <a:gd name="connsiteY8" fmla="*/ 7816 h 101879"/>
                <a:gd name="connsiteX9" fmla="*/ 8894 w 61990"/>
                <a:gd name="connsiteY9" fmla="*/ 54174 h 101879"/>
                <a:gd name="connsiteX10" fmla="*/ 28030 w 61990"/>
                <a:gd name="connsiteY10" fmla="*/ 54174 h 101879"/>
                <a:gd name="connsiteX11" fmla="*/ 52827 w 61990"/>
                <a:gd name="connsiteY11" fmla="*/ 30726 h 101879"/>
                <a:gd name="connsiteX12" fmla="*/ 28030 w 61990"/>
                <a:gd name="connsiteY12" fmla="*/ 7816 h 101879"/>
                <a:gd name="connsiteX13" fmla="*/ 8894 w 61990"/>
                <a:gd name="connsiteY13" fmla="*/ 7816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90" h="101879">
                  <a:moveTo>
                    <a:pt x="8894" y="101880"/>
                  </a:moveTo>
                  <a:lnTo>
                    <a:pt x="0" y="101880"/>
                  </a:lnTo>
                  <a:lnTo>
                    <a:pt x="0" y="0"/>
                  </a:lnTo>
                  <a:lnTo>
                    <a:pt x="26952" y="0"/>
                  </a:lnTo>
                  <a:cubicBezTo>
                    <a:pt x="50401" y="0"/>
                    <a:pt x="61990" y="13746"/>
                    <a:pt x="61990" y="30995"/>
                  </a:cubicBezTo>
                  <a:cubicBezTo>
                    <a:pt x="61990" y="47975"/>
                    <a:pt x="50401" y="62529"/>
                    <a:pt x="26952" y="62529"/>
                  </a:cubicBezTo>
                  <a:lnTo>
                    <a:pt x="8894" y="62529"/>
                  </a:lnTo>
                  <a:lnTo>
                    <a:pt x="8894" y="101880"/>
                  </a:lnTo>
                  <a:close/>
                  <a:moveTo>
                    <a:pt x="8894" y="7816"/>
                  </a:moveTo>
                  <a:lnTo>
                    <a:pt x="8894" y="54174"/>
                  </a:lnTo>
                  <a:lnTo>
                    <a:pt x="28030" y="54174"/>
                  </a:lnTo>
                  <a:cubicBezTo>
                    <a:pt x="41507" y="54174"/>
                    <a:pt x="52827" y="46088"/>
                    <a:pt x="52827" y="30726"/>
                  </a:cubicBezTo>
                  <a:cubicBezTo>
                    <a:pt x="52827" y="15363"/>
                    <a:pt x="41507" y="7816"/>
                    <a:pt x="28030" y="7816"/>
                  </a:cubicBezTo>
                  <a:lnTo>
                    <a:pt x="8894" y="7816"/>
                  </a:lnTo>
                  <a:close/>
                </a:path>
              </a:pathLst>
            </a:custGeom>
            <a:solidFill>
              <a:srgbClr val="000000"/>
            </a:solidFill>
            <a:ln w="2684"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D94C083B-5FB6-09ED-DD36-0B3ACFF689CD}"/>
                </a:ext>
              </a:extLst>
            </p:cNvPr>
            <p:cNvSpPr/>
            <p:nvPr/>
          </p:nvSpPr>
          <p:spPr>
            <a:xfrm>
              <a:off x="5665537" y="2112459"/>
              <a:ext cx="52557" cy="67650"/>
            </a:xfrm>
            <a:custGeom>
              <a:avLst/>
              <a:gdLst>
                <a:gd name="connsiteX0" fmla="*/ 43663 w 52557"/>
                <a:gd name="connsiteY0" fmla="*/ 21562 h 67650"/>
                <a:gd name="connsiteX1" fmla="*/ 27491 w 52557"/>
                <a:gd name="connsiteY1" fmla="*/ 7816 h 67650"/>
                <a:gd name="connsiteX2" fmla="*/ 7816 w 52557"/>
                <a:gd name="connsiteY2" fmla="*/ 14824 h 67650"/>
                <a:gd name="connsiteX3" fmla="*/ 3504 w 52557"/>
                <a:gd name="connsiteY3" fmla="*/ 8086 h 67650"/>
                <a:gd name="connsiteX4" fmla="*/ 28030 w 52557"/>
                <a:gd name="connsiteY4" fmla="*/ 0 h 67650"/>
                <a:gd name="connsiteX5" fmla="*/ 52557 w 52557"/>
                <a:gd name="connsiteY5" fmla="*/ 21831 h 67650"/>
                <a:gd name="connsiteX6" fmla="*/ 52557 w 52557"/>
                <a:gd name="connsiteY6" fmla="*/ 66033 h 67650"/>
                <a:gd name="connsiteX7" fmla="*/ 43663 w 52557"/>
                <a:gd name="connsiteY7" fmla="*/ 66033 h 67650"/>
                <a:gd name="connsiteX8" fmla="*/ 43663 w 52557"/>
                <a:gd name="connsiteY8" fmla="*/ 57947 h 67650"/>
                <a:gd name="connsiteX9" fmla="*/ 23449 w 52557"/>
                <a:gd name="connsiteY9" fmla="*/ 67650 h 67650"/>
                <a:gd name="connsiteX10" fmla="*/ 0 w 52557"/>
                <a:gd name="connsiteY10" fmla="*/ 47975 h 67650"/>
                <a:gd name="connsiteX11" fmla="*/ 21831 w 52557"/>
                <a:gd name="connsiteY11" fmla="*/ 29109 h 67650"/>
                <a:gd name="connsiteX12" fmla="*/ 37194 w 52557"/>
                <a:gd name="connsiteY12" fmla="*/ 29109 h 67650"/>
                <a:gd name="connsiteX13" fmla="*/ 43393 w 52557"/>
                <a:gd name="connsiteY13" fmla="*/ 23179 h 67650"/>
                <a:gd name="connsiteX14" fmla="*/ 43663 w 52557"/>
                <a:gd name="connsiteY14" fmla="*/ 21562 h 67650"/>
                <a:gd name="connsiteX15" fmla="*/ 43663 w 52557"/>
                <a:gd name="connsiteY15" fmla="*/ 21562 h 67650"/>
                <a:gd name="connsiteX16" fmla="*/ 43663 w 52557"/>
                <a:gd name="connsiteY16" fmla="*/ 43124 h 67650"/>
                <a:gd name="connsiteX17" fmla="*/ 43663 w 52557"/>
                <a:gd name="connsiteY17" fmla="*/ 34229 h 67650"/>
                <a:gd name="connsiteX18" fmla="*/ 35308 w 52557"/>
                <a:gd name="connsiteY18" fmla="*/ 36655 h 67650"/>
                <a:gd name="connsiteX19" fmla="*/ 23449 w 52557"/>
                <a:gd name="connsiteY19" fmla="*/ 36655 h 67650"/>
                <a:gd name="connsiteX20" fmla="*/ 9703 w 52557"/>
                <a:gd name="connsiteY20" fmla="*/ 47975 h 67650"/>
                <a:gd name="connsiteX21" fmla="*/ 24796 w 52557"/>
                <a:gd name="connsiteY21" fmla="*/ 60104 h 67650"/>
                <a:gd name="connsiteX22" fmla="*/ 43663 w 52557"/>
                <a:gd name="connsiteY22" fmla="*/ 43124 h 67650"/>
                <a:gd name="connsiteX23" fmla="*/ 43663 w 52557"/>
                <a:gd name="connsiteY23" fmla="*/ 43124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2557" h="67650">
                  <a:moveTo>
                    <a:pt x="43663" y="21562"/>
                  </a:moveTo>
                  <a:cubicBezTo>
                    <a:pt x="43663" y="11859"/>
                    <a:pt x="36116" y="7816"/>
                    <a:pt x="27491" y="7816"/>
                  </a:cubicBezTo>
                  <a:cubicBezTo>
                    <a:pt x="19406" y="7816"/>
                    <a:pt x="12937" y="11320"/>
                    <a:pt x="7816" y="14824"/>
                  </a:cubicBezTo>
                  <a:lnTo>
                    <a:pt x="3504" y="8086"/>
                  </a:lnTo>
                  <a:cubicBezTo>
                    <a:pt x="7816" y="4582"/>
                    <a:pt x="16980" y="0"/>
                    <a:pt x="28030" y="0"/>
                  </a:cubicBezTo>
                  <a:cubicBezTo>
                    <a:pt x="43393" y="0"/>
                    <a:pt x="52557" y="8625"/>
                    <a:pt x="52557" y="21831"/>
                  </a:cubicBezTo>
                  <a:lnTo>
                    <a:pt x="52557" y="66033"/>
                  </a:lnTo>
                  <a:lnTo>
                    <a:pt x="43663" y="66033"/>
                  </a:lnTo>
                  <a:lnTo>
                    <a:pt x="43663" y="57947"/>
                  </a:lnTo>
                  <a:cubicBezTo>
                    <a:pt x="39890" y="64416"/>
                    <a:pt x="31265" y="67650"/>
                    <a:pt x="23449" y="67650"/>
                  </a:cubicBezTo>
                  <a:cubicBezTo>
                    <a:pt x="9433" y="67650"/>
                    <a:pt x="0" y="59565"/>
                    <a:pt x="0" y="47975"/>
                  </a:cubicBezTo>
                  <a:cubicBezTo>
                    <a:pt x="0" y="36386"/>
                    <a:pt x="8355" y="29109"/>
                    <a:pt x="21831" y="29109"/>
                  </a:cubicBezTo>
                  <a:lnTo>
                    <a:pt x="37194" y="29109"/>
                  </a:lnTo>
                  <a:cubicBezTo>
                    <a:pt x="41776" y="29109"/>
                    <a:pt x="43393" y="26683"/>
                    <a:pt x="43393" y="23179"/>
                  </a:cubicBezTo>
                  <a:lnTo>
                    <a:pt x="43663" y="21562"/>
                  </a:lnTo>
                  <a:lnTo>
                    <a:pt x="43663" y="21562"/>
                  </a:lnTo>
                  <a:close/>
                  <a:moveTo>
                    <a:pt x="43663" y="43124"/>
                  </a:moveTo>
                  <a:lnTo>
                    <a:pt x="43663" y="34229"/>
                  </a:lnTo>
                  <a:cubicBezTo>
                    <a:pt x="42046" y="36116"/>
                    <a:pt x="38811" y="36655"/>
                    <a:pt x="35308" y="36655"/>
                  </a:cubicBezTo>
                  <a:lnTo>
                    <a:pt x="23449" y="36655"/>
                  </a:lnTo>
                  <a:cubicBezTo>
                    <a:pt x="14015" y="36655"/>
                    <a:pt x="9703" y="41237"/>
                    <a:pt x="9703" y="47975"/>
                  </a:cubicBezTo>
                  <a:cubicBezTo>
                    <a:pt x="9703" y="53635"/>
                    <a:pt x="14015" y="60104"/>
                    <a:pt x="24796" y="60104"/>
                  </a:cubicBezTo>
                  <a:cubicBezTo>
                    <a:pt x="34230" y="60104"/>
                    <a:pt x="43663" y="54713"/>
                    <a:pt x="43663" y="43124"/>
                  </a:cubicBezTo>
                  <a:lnTo>
                    <a:pt x="43663" y="43124"/>
                  </a:lnTo>
                  <a:close/>
                </a:path>
              </a:pathLst>
            </a:custGeom>
            <a:solidFill>
              <a:srgbClr val="000000"/>
            </a:solidFill>
            <a:ln w="2684"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4351FED5-3073-3BC9-BD7D-E96DA072256D}"/>
                </a:ext>
              </a:extLst>
            </p:cNvPr>
            <p:cNvSpPr/>
            <p:nvPr/>
          </p:nvSpPr>
          <p:spPr>
            <a:xfrm>
              <a:off x="5738308" y="2113267"/>
              <a:ext cx="32612" cy="65224"/>
            </a:xfrm>
            <a:custGeom>
              <a:avLst/>
              <a:gdLst>
                <a:gd name="connsiteX0" fmla="*/ 32343 w 32612"/>
                <a:gd name="connsiteY0" fmla="*/ 8894 h 65224"/>
                <a:gd name="connsiteX1" fmla="*/ 28030 w 32612"/>
                <a:gd name="connsiteY1" fmla="*/ 8894 h 65224"/>
                <a:gd name="connsiteX2" fmla="*/ 8625 w 32612"/>
                <a:gd name="connsiteY2" fmla="*/ 29378 h 65224"/>
                <a:gd name="connsiteX3" fmla="*/ 8625 w 32612"/>
                <a:gd name="connsiteY3" fmla="*/ 65225 h 65224"/>
                <a:gd name="connsiteX4" fmla="*/ 0 w 32612"/>
                <a:gd name="connsiteY4" fmla="*/ 65225 h 65224"/>
                <a:gd name="connsiteX5" fmla="*/ 0 w 32612"/>
                <a:gd name="connsiteY5" fmla="*/ 1078 h 65224"/>
                <a:gd name="connsiteX6" fmla="*/ 8355 w 32612"/>
                <a:gd name="connsiteY6" fmla="*/ 1078 h 65224"/>
                <a:gd name="connsiteX7" fmla="*/ 8355 w 32612"/>
                <a:gd name="connsiteY7" fmla="*/ 12129 h 65224"/>
                <a:gd name="connsiteX8" fmla="*/ 27761 w 32612"/>
                <a:gd name="connsiteY8" fmla="*/ 0 h 65224"/>
                <a:gd name="connsiteX9" fmla="*/ 32612 w 32612"/>
                <a:gd name="connsiteY9" fmla="*/ 270 h 65224"/>
                <a:gd name="connsiteX10" fmla="*/ 32343 w 32612"/>
                <a:gd name="connsiteY10" fmla="*/ 8894 h 65224"/>
                <a:gd name="connsiteX11" fmla="*/ 32343 w 32612"/>
                <a:gd name="connsiteY11" fmla="*/ 8894 h 65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12" h="65224">
                  <a:moveTo>
                    <a:pt x="32343" y="8894"/>
                  </a:moveTo>
                  <a:lnTo>
                    <a:pt x="28030" y="8894"/>
                  </a:lnTo>
                  <a:cubicBezTo>
                    <a:pt x="16710" y="8894"/>
                    <a:pt x="8625" y="14015"/>
                    <a:pt x="8625" y="29378"/>
                  </a:cubicBezTo>
                  <a:lnTo>
                    <a:pt x="8625" y="65225"/>
                  </a:lnTo>
                  <a:lnTo>
                    <a:pt x="0" y="65225"/>
                  </a:lnTo>
                  <a:lnTo>
                    <a:pt x="0" y="1078"/>
                  </a:lnTo>
                  <a:lnTo>
                    <a:pt x="8355" y="1078"/>
                  </a:lnTo>
                  <a:lnTo>
                    <a:pt x="8355" y="12129"/>
                  </a:lnTo>
                  <a:cubicBezTo>
                    <a:pt x="12129" y="3504"/>
                    <a:pt x="19945" y="0"/>
                    <a:pt x="27761" y="0"/>
                  </a:cubicBezTo>
                  <a:cubicBezTo>
                    <a:pt x="29109" y="0"/>
                    <a:pt x="30726" y="270"/>
                    <a:pt x="32612" y="270"/>
                  </a:cubicBezTo>
                  <a:lnTo>
                    <a:pt x="32343" y="8894"/>
                  </a:lnTo>
                  <a:lnTo>
                    <a:pt x="32343" y="8894"/>
                  </a:lnTo>
                  <a:close/>
                </a:path>
              </a:pathLst>
            </a:custGeom>
            <a:solidFill>
              <a:srgbClr val="000000"/>
            </a:solidFill>
            <a:ln w="2684"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42B5A55A-0955-1CFB-090F-8BDBCEC9F79E}"/>
                </a:ext>
              </a:extLst>
            </p:cNvPr>
            <p:cNvSpPr/>
            <p:nvPr/>
          </p:nvSpPr>
          <p:spPr>
            <a:xfrm>
              <a:off x="5776581" y="2086854"/>
              <a:ext cx="35846" cy="91637"/>
            </a:xfrm>
            <a:custGeom>
              <a:avLst/>
              <a:gdLst>
                <a:gd name="connsiteX0" fmla="*/ 19945 w 35846"/>
                <a:gd name="connsiteY0" fmla="*/ 270 h 91637"/>
                <a:gd name="connsiteX1" fmla="*/ 19945 w 35846"/>
                <a:gd name="connsiteY1" fmla="*/ 27222 h 91637"/>
                <a:gd name="connsiteX2" fmla="*/ 35847 w 35846"/>
                <a:gd name="connsiteY2" fmla="*/ 27222 h 91637"/>
                <a:gd name="connsiteX3" fmla="*/ 35847 w 35846"/>
                <a:gd name="connsiteY3" fmla="*/ 34499 h 91637"/>
                <a:gd name="connsiteX4" fmla="*/ 19945 w 35846"/>
                <a:gd name="connsiteY4" fmla="*/ 34499 h 91637"/>
                <a:gd name="connsiteX5" fmla="*/ 19945 w 35846"/>
                <a:gd name="connsiteY5" fmla="*/ 78162 h 91637"/>
                <a:gd name="connsiteX6" fmla="*/ 29109 w 35846"/>
                <a:gd name="connsiteY6" fmla="*/ 84361 h 91637"/>
                <a:gd name="connsiteX7" fmla="*/ 35847 w 35846"/>
                <a:gd name="connsiteY7" fmla="*/ 83822 h 91637"/>
                <a:gd name="connsiteX8" fmla="*/ 35847 w 35846"/>
                <a:gd name="connsiteY8" fmla="*/ 91099 h 91637"/>
                <a:gd name="connsiteX9" fmla="*/ 25874 w 35846"/>
                <a:gd name="connsiteY9" fmla="*/ 91638 h 91637"/>
                <a:gd name="connsiteX10" fmla="*/ 11050 w 35846"/>
                <a:gd name="connsiteY10" fmla="*/ 77892 h 91637"/>
                <a:gd name="connsiteX11" fmla="*/ 11050 w 35846"/>
                <a:gd name="connsiteY11" fmla="*/ 34229 h 91637"/>
                <a:gd name="connsiteX12" fmla="*/ 0 w 35846"/>
                <a:gd name="connsiteY12" fmla="*/ 34229 h 91637"/>
                <a:gd name="connsiteX13" fmla="*/ 0 w 35846"/>
                <a:gd name="connsiteY13" fmla="*/ 26952 h 91637"/>
                <a:gd name="connsiteX14" fmla="*/ 11050 w 35846"/>
                <a:gd name="connsiteY14" fmla="*/ 26952 h 91637"/>
                <a:gd name="connsiteX15" fmla="*/ 11050 w 35846"/>
                <a:gd name="connsiteY15" fmla="*/ 0 h 91637"/>
                <a:gd name="connsiteX16" fmla="*/ 19945 w 35846"/>
                <a:gd name="connsiteY16" fmla="*/ 0 h 91637"/>
                <a:gd name="connsiteX17" fmla="*/ 19945 w 35846"/>
                <a:gd name="connsiteY17" fmla="*/ 270 h 91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846" h="91637">
                  <a:moveTo>
                    <a:pt x="19945" y="270"/>
                  </a:moveTo>
                  <a:lnTo>
                    <a:pt x="19945" y="27222"/>
                  </a:lnTo>
                  <a:lnTo>
                    <a:pt x="35847" y="27222"/>
                  </a:lnTo>
                  <a:lnTo>
                    <a:pt x="35847" y="34499"/>
                  </a:lnTo>
                  <a:lnTo>
                    <a:pt x="19945" y="34499"/>
                  </a:lnTo>
                  <a:lnTo>
                    <a:pt x="19945" y="78162"/>
                  </a:lnTo>
                  <a:cubicBezTo>
                    <a:pt x="19945" y="84091"/>
                    <a:pt x="24257" y="84361"/>
                    <a:pt x="29109" y="84361"/>
                  </a:cubicBezTo>
                  <a:cubicBezTo>
                    <a:pt x="33151" y="84361"/>
                    <a:pt x="35847" y="83822"/>
                    <a:pt x="35847" y="83822"/>
                  </a:cubicBezTo>
                  <a:lnTo>
                    <a:pt x="35847" y="91099"/>
                  </a:lnTo>
                  <a:cubicBezTo>
                    <a:pt x="35847" y="91099"/>
                    <a:pt x="31265" y="91638"/>
                    <a:pt x="25874" y="91638"/>
                  </a:cubicBezTo>
                  <a:cubicBezTo>
                    <a:pt x="19136" y="91638"/>
                    <a:pt x="11050" y="89751"/>
                    <a:pt x="11050" y="77892"/>
                  </a:cubicBezTo>
                  <a:lnTo>
                    <a:pt x="11050" y="34229"/>
                  </a:lnTo>
                  <a:lnTo>
                    <a:pt x="0" y="34229"/>
                  </a:lnTo>
                  <a:lnTo>
                    <a:pt x="0" y="26952"/>
                  </a:lnTo>
                  <a:lnTo>
                    <a:pt x="11050" y="26952"/>
                  </a:lnTo>
                  <a:lnTo>
                    <a:pt x="11050" y="0"/>
                  </a:lnTo>
                  <a:lnTo>
                    <a:pt x="19945" y="0"/>
                  </a:lnTo>
                  <a:lnTo>
                    <a:pt x="19945" y="270"/>
                  </a:lnTo>
                  <a:close/>
                </a:path>
              </a:pathLst>
            </a:custGeom>
            <a:solidFill>
              <a:srgbClr val="000000"/>
            </a:solidFill>
            <a:ln w="2684"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384689A9-03F5-9E79-F7D7-FF0E3B8E1A3E}"/>
                </a:ext>
              </a:extLst>
            </p:cNvPr>
            <p:cNvSpPr/>
            <p:nvPr/>
          </p:nvSpPr>
          <p:spPr>
            <a:xfrm>
              <a:off x="5850430" y="2112459"/>
              <a:ext cx="66572" cy="67650"/>
            </a:xfrm>
            <a:custGeom>
              <a:avLst/>
              <a:gdLst>
                <a:gd name="connsiteX0" fmla="*/ 33151 w 66572"/>
                <a:gd name="connsiteY0" fmla="*/ 0 h 67650"/>
                <a:gd name="connsiteX1" fmla="*/ 66572 w 66572"/>
                <a:gd name="connsiteY1" fmla="*/ 33960 h 67650"/>
                <a:gd name="connsiteX2" fmla="*/ 33151 w 66572"/>
                <a:gd name="connsiteY2" fmla="*/ 67650 h 67650"/>
                <a:gd name="connsiteX3" fmla="*/ 0 w 66572"/>
                <a:gd name="connsiteY3" fmla="*/ 33960 h 67650"/>
                <a:gd name="connsiteX4" fmla="*/ 33151 w 66572"/>
                <a:gd name="connsiteY4" fmla="*/ 0 h 67650"/>
                <a:gd name="connsiteX5" fmla="*/ 33151 w 66572"/>
                <a:gd name="connsiteY5" fmla="*/ 7816 h 67650"/>
                <a:gd name="connsiteX6" fmla="*/ 8894 w 66572"/>
                <a:gd name="connsiteY6" fmla="*/ 33960 h 67650"/>
                <a:gd name="connsiteX7" fmla="*/ 33151 w 66572"/>
                <a:gd name="connsiteY7" fmla="*/ 60104 h 67650"/>
                <a:gd name="connsiteX8" fmla="*/ 57409 w 66572"/>
                <a:gd name="connsiteY8" fmla="*/ 33960 h 67650"/>
                <a:gd name="connsiteX9" fmla="*/ 33151 w 66572"/>
                <a:gd name="connsiteY9" fmla="*/ 7816 h 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72" h="67650">
                  <a:moveTo>
                    <a:pt x="33151" y="0"/>
                  </a:moveTo>
                  <a:cubicBezTo>
                    <a:pt x="51749" y="0"/>
                    <a:pt x="66572" y="14285"/>
                    <a:pt x="66572" y="33960"/>
                  </a:cubicBezTo>
                  <a:cubicBezTo>
                    <a:pt x="66572" y="53635"/>
                    <a:pt x="51749" y="67650"/>
                    <a:pt x="33151" y="67650"/>
                  </a:cubicBezTo>
                  <a:cubicBezTo>
                    <a:pt x="14554" y="67650"/>
                    <a:pt x="0" y="53635"/>
                    <a:pt x="0" y="33960"/>
                  </a:cubicBezTo>
                  <a:cubicBezTo>
                    <a:pt x="0" y="14285"/>
                    <a:pt x="14824" y="0"/>
                    <a:pt x="33151" y="0"/>
                  </a:cubicBezTo>
                  <a:close/>
                  <a:moveTo>
                    <a:pt x="33151" y="7816"/>
                  </a:moveTo>
                  <a:cubicBezTo>
                    <a:pt x="18867" y="7816"/>
                    <a:pt x="8894" y="19136"/>
                    <a:pt x="8894" y="33960"/>
                  </a:cubicBezTo>
                  <a:cubicBezTo>
                    <a:pt x="8894" y="48784"/>
                    <a:pt x="18867" y="60104"/>
                    <a:pt x="33151" y="60104"/>
                  </a:cubicBezTo>
                  <a:cubicBezTo>
                    <a:pt x="47436" y="60104"/>
                    <a:pt x="57409" y="48784"/>
                    <a:pt x="57409" y="33960"/>
                  </a:cubicBezTo>
                  <a:cubicBezTo>
                    <a:pt x="57409" y="19406"/>
                    <a:pt x="47706" y="7816"/>
                    <a:pt x="33151" y="7816"/>
                  </a:cubicBezTo>
                  <a:close/>
                </a:path>
              </a:pathLst>
            </a:custGeom>
            <a:solidFill>
              <a:srgbClr val="000000"/>
            </a:solidFill>
            <a:ln w="2684"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41DF573B-08BA-9CF8-785C-D204BB052838}"/>
                </a:ext>
              </a:extLst>
            </p:cNvPr>
            <p:cNvSpPr/>
            <p:nvPr/>
          </p:nvSpPr>
          <p:spPr>
            <a:xfrm>
              <a:off x="5925358" y="2075804"/>
              <a:ext cx="34499" cy="102418"/>
            </a:xfrm>
            <a:custGeom>
              <a:avLst/>
              <a:gdLst>
                <a:gd name="connsiteX0" fmla="*/ 11320 w 34499"/>
                <a:gd name="connsiteY0" fmla="*/ 15363 h 102418"/>
                <a:gd name="connsiteX1" fmla="*/ 25874 w 34499"/>
                <a:gd name="connsiteY1" fmla="*/ 0 h 102418"/>
                <a:gd name="connsiteX2" fmla="*/ 34499 w 34499"/>
                <a:gd name="connsiteY2" fmla="*/ 539 h 102418"/>
                <a:gd name="connsiteX3" fmla="*/ 34499 w 34499"/>
                <a:gd name="connsiteY3" fmla="*/ 8355 h 102418"/>
                <a:gd name="connsiteX4" fmla="*/ 28030 w 34499"/>
                <a:gd name="connsiteY4" fmla="*/ 7547 h 102418"/>
                <a:gd name="connsiteX5" fmla="*/ 19945 w 34499"/>
                <a:gd name="connsiteY5" fmla="*/ 16171 h 102418"/>
                <a:gd name="connsiteX6" fmla="*/ 19945 w 34499"/>
                <a:gd name="connsiteY6" fmla="*/ 38272 h 102418"/>
                <a:gd name="connsiteX7" fmla="*/ 33151 w 34499"/>
                <a:gd name="connsiteY7" fmla="*/ 38272 h 102418"/>
                <a:gd name="connsiteX8" fmla="*/ 33151 w 34499"/>
                <a:gd name="connsiteY8" fmla="*/ 45549 h 102418"/>
                <a:gd name="connsiteX9" fmla="*/ 19945 w 34499"/>
                <a:gd name="connsiteY9" fmla="*/ 45549 h 102418"/>
                <a:gd name="connsiteX10" fmla="*/ 19945 w 34499"/>
                <a:gd name="connsiteY10" fmla="*/ 102419 h 102418"/>
                <a:gd name="connsiteX11" fmla="*/ 11050 w 34499"/>
                <a:gd name="connsiteY11" fmla="*/ 102419 h 102418"/>
                <a:gd name="connsiteX12" fmla="*/ 11050 w 34499"/>
                <a:gd name="connsiteY12" fmla="*/ 45549 h 102418"/>
                <a:gd name="connsiteX13" fmla="*/ 0 w 34499"/>
                <a:gd name="connsiteY13" fmla="*/ 45549 h 102418"/>
                <a:gd name="connsiteX14" fmla="*/ 0 w 34499"/>
                <a:gd name="connsiteY14" fmla="*/ 38272 h 102418"/>
                <a:gd name="connsiteX15" fmla="*/ 11050 w 34499"/>
                <a:gd name="connsiteY15" fmla="*/ 38272 h 102418"/>
                <a:gd name="connsiteX16" fmla="*/ 11050 w 34499"/>
                <a:gd name="connsiteY16" fmla="*/ 15363 h 102418"/>
                <a:gd name="connsiteX17" fmla="*/ 11320 w 34499"/>
                <a:gd name="connsiteY17" fmla="*/ 15363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99" h="102418">
                  <a:moveTo>
                    <a:pt x="11320" y="15363"/>
                  </a:moveTo>
                  <a:cubicBezTo>
                    <a:pt x="11320" y="3504"/>
                    <a:pt x="19136" y="0"/>
                    <a:pt x="25874" y="0"/>
                  </a:cubicBezTo>
                  <a:cubicBezTo>
                    <a:pt x="30456" y="0"/>
                    <a:pt x="34499" y="539"/>
                    <a:pt x="34499" y="539"/>
                  </a:cubicBezTo>
                  <a:lnTo>
                    <a:pt x="34499" y="8355"/>
                  </a:lnTo>
                  <a:cubicBezTo>
                    <a:pt x="34499" y="8355"/>
                    <a:pt x="30456" y="7547"/>
                    <a:pt x="28030" y="7547"/>
                  </a:cubicBezTo>
                  <a:cubicBezTo>
                    <a:pt x="22370" y="7547"/>
                    <a:pt x="19945" y="9972"/>
                    <a:pt x="19945" y="16171"/>
                  </a:cubicBezTo>
                  <a:lnTo>
                    <a:pt x="19945" y="38272"/>
                  </a:lnTo>
                  <a:lnTo>
                    <a:pt x="33151" y="38272"/>
                  </a:lnTo>
                  <a:lnTo>
                    <a:pt x="33151" y="45549"/>
                  </a:lnTo>
                  <a:lnTo>
                    <a:pt x="19945" y="45549"/>
                  </a:lnTo>
                  <a:lnTo>
                    <a:pt x="19945" y="102419"/>
                  </a:lnTo>
                  <a:lnTo>
                    <a:pt x="11050" y="102419"/>
                  </a:lnTo>
                  <a:lnTo>
                    <a:pt x="11050" y="45549"/>
                  </a:lnTo>
                  <a:lnTo>
                    <a:pt x="0" y="45549"/>
                  </a:lnTo>
                  <a:lnTo>
                    <a:pt x="0" y="38272"/>
                  </a:lnTo>
                  <a:lnTo>
                    <a:pt x="11050" y="38272"/>
                  </a:lnTo>
                  <a:lnTo>
                    <a:pt x="11050" y="15363"/>
                  </a:lnTo>
                  <a:lnTo>
                    <a:pt x="11320" y="15363"/>
                  </a:lnTo>
                  <a:close/>
                </a:path>
              </a:pathLst>
            </a:custGeom>
            <a:solidFill>
              <a:srgbClr val="000000"/>
            </a:solidFill>
            <a:ln w="2684"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8E8D4764-AF5C-D2E3-413B-9A18C04BC548}"/>
                </a:ext>
              </a:extLst>
            </p:cNvPr>
            <p:cNvSpPr/>
            <p:nvPr/>
          </p:nvSpPr>
          <p:spPr>
            <a:xfrm>
              <a:off x="5994086" y="2074456"/>
              <a:ext cx="102958" cy="105653"/>
            </a:xfrm>
            <a:custGeom>
              <a:avLst/>
              <a:gdLst>
                <a:gd name="connsiteX0" fmla="*/ 52827 w 102958"/>
                <a:gd name="connsiteY0" fmla="*/ 87056 h 105653"/>
                <a:gd name="connsiteX1" fmla="*/ 80588 w 102958"/>
                <a:gd name="connsiteY1" fmla="*/ 67650 h 105653"/>
                <a:gd name="connsiteX2" fmla="*/ 102958 w 102958"/>
                <a:gd name="connsiteY2" fmla="*/ 67650 h 105653"/>
                <a:gd name="connsiteX3" fmla="*/ 53096 w 102958"/>
                <a:gd name="connsiteY3" fmla="*/ 105653 h 105653"/>
                <a:gd name="connsiteX4" fmla="*/ 0 w 102958"/>
                <a:gd name="connsiteY4" fmla="*/ 52827 h 105653"/>
                <a:gd name="connsiteX5" fmla="*/ 53096 w 102958"/>
                <a:gd name="connsiteY5" fmla="*/ 0 h 105653"/>
                <a:gd name="connsiteX6" fmla="*/ 102958 w 102958"/>
                <a:gd name="connsiteY6" fmla="*/ 38003 h 105653"/>
                <a:gd name="connsiteX7" fmla="*/ 80588 w 102958"/>
                <a:gd name="connsiteY7" fmla="*/ 38003 h 105653"/>
                <a:gd name="connsiteX8" fmla="*/ 52827 w 102958"/>
                <a:gd name="connsiteY8" fmla="*/ 18597 h 105653"/>
                <a:gd name="connsiteX9" fmla="*/ 20753 w 102958"/>
                <a:gd name="connsiteY9" fmla="*/ 52827 h 105653"/>
                <a:gd name="connsiteX10" fmla="*/ 52827 w 102958"/>
                <a:gd name="connsiteY10" fmla="*/ 87056 h 105653"/>
                <a:gd name="connsiteX11" fmla="*/ 52827 w 102958"/>
                <a:gd name="connsiteY11" fmla="*/ 87056 h 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958" h="105653">
                  <a:moveTo>
                    <a:pt x="52827" y="87056"/>
                  </a:moveTo>
                  <a:cubicBezTo>
                    <a:pt x="66303" y="87056"/>
                    <a:pt x="76814" y="79779"/>
                    <a:pt x="80588" y="67650"/>
                  </a:cubicBezTo>
                  <a:lnTo>
                    <a:pt x="102958" y="67650"/>
                  </a:lnTo>
                  <a:cubicBezTo>
                    <a:pt x="97029" y="91638"/>
                    <a:pt x="76006" y="105653"/>
                    <a:pt x="53096" y="105653"/>
                  </a:cubicBezTo>
                  <a:cubicBezTo>
                    <a:pt x="23179" y="105653"/>
                    <a:pt x="0" y="83552"/>
                    <a:pt x="0" y="52827"/>
                  </a:cubicBezTo>
                  <a:cubicBezTo>
                    <a:pt x="0" y="22101"/>
                    <a:pt x="23179" y="0"/>
                    <a:pt x="53096" y="0"/>
                  </a:cubicBezTo>
                  <a:cubicBezTo>
                    <a:pt x="76006" y="0"/>
                    <a:pt x="97029" y="14015"/>
                    <a:pt x="102958" y="38003"/>
                  </a:cubicBezTo>
                  <a:lnTo>
                    <a:pt x="80588" y="38003"/>
                  </a:lnTo>
                  <a:cubicBezTo>
                    <a:pt x="76814" y="25874"/>
                    <a:pt x="66303" y="18597"/>
                    <a:pt x="52827" y="18597"/>
                  </a:cubicBezTo>
                  <a:cubicBezTo>
                    <a:pt x="33690" y="18597"/>
                    <a:pt x="20753" y="33151"/>
                    <a:pt x="20753" y="52827"/>
                  </a:cubicBezTo>
                  <a:cubicBezTo>
                    <a:pt x="20753" y="72502"/>
                    <a:pt x="33690" y="87056"/>
                    <a:pt x="52827" y="87056"/>
                  </a:cubicBezTo>
                  <a:lnTo>
                    <a:pt x="52827" y="87056"/>
                  </a:lnTo>
                  <a:close/>
                </a:path>
              </a:pathLst>
            </a:custGeom>
            <a:solidFill>
              <a:srgbClr val="000000"/>
            </a:solidFill>
            <a:ln w="2684"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D6B58563-A9A2-421B-3A03-0968457C14C0}"/>
                </a:ext>
              </a:extLst>
            </p:cNvPr>
            <p:cNvSpPr/>
            <p:nvPr/>
          </p:nvSpPr>
          <p:spPr>
            <a:xfrm>
              <a:off x="6108364" y="2076612"/>
              <a:ext cx="18866" cy="101879"/>
            </a:xfrm>
            <a:custGeom>
              <a:avLst/>
              <a:gdLst>
                <a:gd name="connsiteX0" fmla="*/ 18867 w 18866"/>
                <a:gd name="connsiteY0" fmla="*/ 101880 h 101879"/>
                <a:gd name="connsiteX1" fmla="*/ 0 w 18866"/>
                <a:gd name="connsiteY1" fmla="*/ 101880 h 101879"/>
                <a:gd name="connsiteX2" fmla="*/ 0 w 18866"/>
                <a:gd name="connsiteY2" fmla="*/ 0 h 101879"/>
                <a:gd name="connsiteX3" fmla="*/ 18867 w 18866"/>
                <a:gd name="connsiteY3" fmla="*/ 0 h 101879"/>
                <a:gd name="connsiteX4" fmla="*/ 18867 w 18866"/>
                <a:gd name="connsiteY4" fmla="*/ 101880 h 101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66" h="101879">
                  <a:moveTo>
                    <a:pt x="18867" y="101880"/>
                  </a:moveTo>
                  <a:lnTo>
                    <a:pt x="0" y="101880"/>
                  </a:lnTo>
                  <a:lnTo>
                    <a:pt x="0" y="0"/>
                  </a:lnTo>
                  <a:lnTo>
                    <a:pt x="18867" y="0"/>
                  </a:lnTo>
                  <a:lnTo>
                    <a:pt x="18867" y="101880"/>
                  </a:lnTo>
                  <a:close/>
                </a:path>
              </a:pathLst>
            </a:custGeom>
            <a:solidFill>
              <a:srgbClr val="000000"/>
            </a:solidFill>
            <a:ln w="2684"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8A9B07A0-3D70-E75F-7A56-BF851213E367}"/>
                </a:ext>
              </a:extLst>
            </p:cNvPr>
            <p:cNvSpPr/>
            <p:nvPr/>
          </p:nvSpPr>
          <p:spPr>
            <a:xfrm>
              <a:off x="6138551"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BC995294-4500-CDE8-533F-D40A5323982F}"/>
                </a:ext>
              </a:extLst>
            </p:cNvPr>
            <p:cNvSpPr/>
            <p:nvPr/>
          </p:nvSpPr>
          <p:spPr>
            <a:xfrm>
              <a:off x="6215096" y="2110572"/>
              <a:ext cx="40967" cy="67919"/>
            </a:xfrm>
            <a:custGeom>
              <a:avLst/>
              <a:gdLst>
                <a:gd name="connsiteX0" fmla="*/ 40968 w 40967"/>
                <a:gd name="connsiteY0" fmla="*/ 19945 h 67919"/>
                <a:gd name="connsiteX1" fmla="*/ 32882 w 40967"/>
                <a:gd name="connsiteY1" fmla="*/ 19945 h 67919"/>
                <a:gd name="connsiteX2" fmla="*/ 18867 w 40967"/>
                <a:gd name="connsiteY2" fmla="*/ 36116 h 67919"/>
                <a:gd name="connsiteX3" fmla="*/ 18867 w 40967"/>
                <a:gd name="connsiteY3" fmla="*/ 67920 h 67919"/>
                <a:gd name="connsiteX4" fmla="*/ 0 w 40967"/>
                <a:gd name="connsiteY4" fmla="*/ 67920 h 67919"/>
                <a:gd name="connsiteX5" fmla="*/ 0 w 40967"/>
                <a:gd name="connsiteY5" fmla="*/ 1078 h 67919"/>
                <a:gd name="connsiteX6" fmla="*/ 18328 w 40967"/>
                <a:gd name="connsiteY6" fmla="*/ 1078 h 67919"/>
                <a:gd name="connsiteX7" fmla="*/ 18328 w 40967"/>
                <a:gd name="connsiteY7" fmla="*/ 11590 h 67919"/>
                <a:gd name="connsiteX8" fmla="*/ 35577 w 40967"/>
                <a:gd name="connsiteY8" fmla="*/ 0 h 67919"/>
                <a:gd name="connsiteX9" fmla="*/ 40698 w 40967"/>
                <a:gd name="connsiteY9" fmla="*/ 539 h 67919"/>
                <a:gd name="connsiteX10" fmla="*/ 40968 w 40967"/>
                <a:gd name="connsiteY10" fmla="*/ 19945 h 67919"/>
                <a:gd name="connsiteX11" fmla="*/ 40968 w 40967"/>
                <a:gd name="connsiteY11" fmla="*/ 19945 h 67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967" h="67919">
                  <a:moveTo>
                    <a:pt x="40968" y="19945"/>
                  </a:moveTo>
                  <a:lnTo>
                    <a:pt x="32882" y="19945"/>
                  </a:lnTo>
                  <a:cubicBezTo>
                    <a:pt x="23179" y="19945"/>
                    <a:pt x="18867" y="24527"/>
                    <a:pt x="18867" y="36116"/>
                  </a:cubicBezTo>
                  <a:lnTo>
                    <a:pt x="18867" y="67920"/>
                  </a:lnTo>
                  <a:lnTo>
                    <a:pt x="0" y="67920"/>
                  </a:lnTo>
                  <a:lnTo>
                    <a:pt x="0" y="1078"/>
                  </a:lnTo>
                  <a:lnTo>
                    <a:pt x="18328" y="1078"/>
                  </a:lnTo>
                  <a:lnTo>
                    <a:pt x="18328" y="11590"/>
                  </a:lnTo>
                  <a:cubicBezTo>
                    <a:pt x="21023" y="4582"/>
                    <a:pt x="27222" y="0"/>
                    <a:pt x="35577" y="0"/>
                  </a:cubicBezTo>
                  <a:cubicBezTo>
                    <a:pt x="37464" y="0"/>
                    <a:pt x="39081" y="270"/>
                    <a:pt x="40698" y="539"/>
                  </a:cubicBezTo>
                  <a:lnTo>
                    <a:pt x="40968" y="19945"/>
                  </a:lnTo>
                  <a:lnTo>
                    <a:pt x="40968" y="19945"/>
                  </a:lnTo>
                  <a:close/>
                </a:path>
              </a:pathLst>
            </a:custGeom>
            <a:solidFill>
              <a:srgbClr val="000000"/>
            </a:solidFill>
            <a:ln w="2684"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026DE8B6-9C4F-2A9F-F067-B4A0D0439652}"/>
                </a:ext>
              </a:extLst>
            </p:cNvPr>
            <p:cNvSpPr/>
            <p:nvPr/>
          </p:nvSpPr>
          <p:spPr>
            <a:xfrm>
              <a:off x="6261184" y="2076612"/>
              <a:ext cx="30186" cy="101879"/>
            </a:xfrm>
            <a:custGeom>
              <a:avLst/>
              <a:gdLst>
                <a:gd name="connsiteX0" fmla="*/ 28300 w 30186"/>
                <a:gd name="connsiteY0" fmla="*/ 101880 h 101879"/>
                <a:gd name="connsiteX1" fmla="*/ 9433 w 30186"/>
                <a:gd name="connsiteY1" fmla="*/ 101880 h 101879"/>
                <a:gd name="connsiteX2" fmla="*/ 9433 w 30186"/>
                <a:gd name="connsiteY2" fmla="*/ 51209 h 101879"/>
                <a:gd name="connsiteX3" fmla="*/ 0 w 30186"/>
                <a:gd name="connsiteY3" fmla="*/ 51209 h 101879"/>
                <a:gd name="connsiteX4" fmla="*/ 0 w 30186"/>
                <a:gd name="connsiteY4" fmla="*/ 35308 h 101879"/>
                <a:gd name="connsiteX5" fmla="*/ 28300 w 30186"/>
                <a:gd name="connsiteY5" fmla="*/ 35308 h 101879"/>
                <a:gd name="connsiteX6" fmla="*/ 28300 w 30186"/>
                <a:gd name="connsiteY6" fmla="*/ 101880 h 101879"/>
                <a:gd name="connsiteX7" fmla="*/ 28300 w 30186"/>
                <a:gd name="connsiteY7" fmla="*/ 101880 h 101879"/>
                <a:gd name="connsiteX8" fmla="*/ 18058 w 30186"/>
                <a:gd name="connsiteY8" fmla="*/ 0 h 101879"/>
                <a:gd name="connsiteX9" fmla="*/ 30187 w 30186"/>
                <a:gd name="connsiteY9" fmla="*/ 12129 h 101879"/>
                <a:gd name="connsiteX10" fmla="*/ 18058 w 30186"/>
                <a:gd name="connsiteY10" fmla="*/ 24257 h 101879"/>
                <a:gd name="connsiteX11" fmla="*/ 5929 w 30186"/>
                <a:gd name="connsiteY11" fmla="*/ 12129 h 101879"/>
                <a:gd name="connsiteX12" fmla="*/ 18058 w 30186"/>
                <a:gd name="connsiteY12" fmla="*/ 0 h 1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186" h="101879">
                  <a:moveTo>
                    <a:pt x="28300" y="101880"/>
                  </a:moveTo>
                  <a:lnTo>
                    <a:pt x="9433" y="101880"/>
                  </a:lnTo>
                  <a:lnTo>
                    <a:pt x="9433" y="51209"/>
                  </a:lnTo>
                  <a:lnTo>
                    <a:pt x="0" y="51209"/>
                  </a:lnTo>
                  <a:lnTo>
                    <a:pt x="0" y="35308"/>
                  </a:lnTo>
                  <a:lnTo>
                    <a:pt x="28300" y="35308"/>
                  </a:lnTo>
                  <a:lnTo>
                    <a:pt x="28300" y="101880"/>
                  </a:lnTo>
                  <a:lnTo>
                    <a:pt x="28300" y="101880"/>
                  </a:lnTo>
                  <a:close/>
                  <a:moveTo>
                    <a:pt x="18058" y="0"/>
                  </a:moveTo>
                  <a:cubicBezTo>
                    <a:pt x="24796" y="0"/>
                    <a:pt x="30187" y="5390"/>
                    <a:pt x="30187" y="12129"/>
                  </a:cubicBezTo>
                  <a:cubicBezTo>
                    <a:pt x="30187" y="18867"/>
                    <a:pt x="24796" y="24257"/>
                    <a:pt x="18058" y="24257"/>
                  </a:cubicBezTo>
                  <a:cubicBezTo>
                    <a:pt x="11320" y="24257"/>
                    <a:pt x="5929" y="18867"/>
                    <a:pt x="5929" y="12129"/>
                  </a:cubicBezTo>
                  <a:cubicBezTo>
                    <a:pt x="5929" y="5390"/>
                    <a:pt x="11320" y="0"/>
                    <a:pt x="18058" y="0"/>
                  </a:cubicBezTo>
                  <a:close/>
                </a:path>
              </a:pathLst>
            </a:custGeom>
            <a:solidFill>
              <a:srgbClr val="000000"/>
            </a:solidFill>
            <a:ln w="2684"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1FCEA041-4B42-BE85-A3EA-4573E95F5561}"/>
                </a:ext>
              </a:extLst>
            </p:cNvPr>
            <p:cNvSpPr/>
            <p:nvPr/>
          </p:nvSpPr>
          <p:spPr>
            <a:xfrm>
              <a:off x="6299456" y="2111650"/>
              <a:ext cx="69806" cy="66841"/>
            </a:xfrm>
            <a:custGeom>
              <a:avLst/>
              <a:gdLst>
                <a:gd name="connsiteX0" fmla="*/ 34769 w 69806"/>
                <a:gd name="connsiteY0" fmla="*/ 46358 h 66841"/>
                <a:gd name="connsiteX1" fmla="*/ 49862 w 69806"/>
                <a:gd name="connsiteY1" fmla="*/ 0 h 66841"/>
                <a:gd name="connsiteX2" fmla="*/ 69807 w 69806"/>
                <a:gd name="connsiteY2" fmla="*/ 0 h 66841"/>
                <a:gd name="connsiteX3" fmla="*/ 46089 w 69806"/>
                <a:gd name="connsiteY3" fmla="*/ 66842 h 66841"/>
                <a:gd name="connsiteX4" fmla="*/ 22640 w 69806"/>
                <a:gd name="connsiteY4" fmla="*/ 66842 h 66841"/>
                <a:gd name="connsiteX5" fmla="*/ 0 w 69806"/>
                <a:gd name="connsiteY5" fmla="*/ 0 h 66841"/>
                <a:gd name="connsiteX6" fmla="*/ 20484 w 69806"/>
                <a:gd name="connsiteY6" fmla="*/ 0 h 66841"/>
                <a:gd name="connsiteX7" fmla="*/ 34769 w 69806"/>
                <a:gd name="connsiteY7" fmla="*/ 46358 h 66841"/>
                <a:gd name="connsiteX8" fmla="*/ 34769 w 69806"/>
                <a:gd name="connsiteY8" fmla="*/ 46358 h 6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806" h="66841">
                  <a:moveTo>
                    <a:pt x="34769" y="46358"/>
                  </a:moveTo>
                  <a:lnTo>
                    <a:pt x="49862" y="0"/>
                  </a:lnTo>
                  <a:lnTo>
                    <a:pt x="69807" y="0"/>
                  </a:lnTo>
                  <a:lnTo>
                    <a:pt x="46089" y="66842"/>
                  </a:lnTo>
                  <a:lnTo>
                    <a:pt x="22640" y="66842"/>
                  </a:lnTo>
                  <a:lnTo>
                    <a:pt x="0" y="0"/>
                  </a:lnTo>
                  <a:lnTo>
                    <a:pt x="20484" y="0"/>
                  </a:lnTo>
                  <a:lnTo>
                    <a:pt x="34769" y="46358"/>
                  </a:lnTo>
                  <a:lnTo>
                    <a:pt x="34769" y="46358"/>
                  </a:lnTo>
                  <a:close/>
                </a:path>
              </a:pathLst>
            </a:custGeom>
            <a:solidFill>
              <a:srgbClr val="000000"/>
            </a:solidFill>
            <a:ln w="2684"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D53CEF86-8A23-C689-3023-C39DB6677C12}"/>
                </a:ext>
              </a:extLst>
            </p:cNvPr>
            <p:cNvSpPr/>
            <p:nvPr/>
          </p:nvSpPr>
          <p:spPr>
            <a:xfrm>
              <a:off x="6372497" y="2110033"/>
              <a:ext cx="60912" cy="70076"/>
            </a:xfrm>
            <a:custGeom>
              <a:avLst/>
              <a:gdLst>
                <a:gd name="connsiteX0" fmla="*/ 42046 w 60912"/>
                <a:gd name="connsiteY0" fmla="*/ 23988 h 70076"/>
                <a:gd name="connsiteX1" fmla="*/ 30995 w 60912"/>
                <a:gd name="connsiteY1" fmla="*/ 16171 h 70076"/>
                <a:gd name="connsiteX2" fmla="*/ 10781 w 60912"/>
                <a:gd name="connsiteY2" fmla="*/ 22370 h 70076"/>
                <a:gd name="connsiteX3" fmla="*/ 3504 w 60912"/>
                <a:gd name="connsiteY3" fmla="*/ 8086 h 70076"/>
                <a:gd name="connsiteX4" fmla="*/ 32073 w 60912"/>
                <a:gd name="connsiteY4" fmla="*/ 0 h 70076"/>
                <a:gd name="connsiteX5" fmla="*/ 60912 w 60912"/>
                <a:gd name="connsiteY5" fmla="*/ 24527 h 70076"/>
                <a:gd name="connsiteX6" fmla="*/ 60912 w 60912"/>
                <a:gd name="connsiteY6" fmla="*/ 68459 h 70076"/>
                <a:gd name="connsiteX7" fmla="*/ 42046 w 60912"/>
                <a:gd name="connsiteY7" fmla="*/ 68459 h 70076"/>
                <a:gd name="connsiteX8" fmla="*/ 42046 w 60912"/>
                <a:gd name="connsiteY8" fmla="*/ 61990 h 70076"/>
                <a:gd name="connsiteX9" fmla="*/ 23449 w 60912"/>
                <a:gd name="connsiteY9" fmla="*/ 70076 h 70076"/>
                <a:gd name="connsiteX10" fmla="*/ 0 w 60912"/>
                <a:gd name="connsiteY10" fmla="*/ 49053 h 70076"/>
                <a:gd name="connsiteX11" fmla="*/ 24257 w 60912"/>
                <a:gd name="connsiteY11" fmla="*/ 28569 h 70076"/>
                <a:gd name="connsiteX12" fmla="*/ 37464 w 60912"/>
                <a:gd name="connsiteY12" fmla="*/ 28569 h 70076"/>
                <a:gd name="connsiteX13" fmla="*/ 42046 w 60912"/>
                <a:gd name="connsiteY13" fmla="*/ 24527 h 70076"/>
                <a:gd name="connsiteX14" fmla="*/ 42046 w 60912"/>
                <a:gd name="connsiteY14" fmla="*/ 23988 h 70076"/>
                <a:gd name="connsiteX15" fmla="*/ 42046 w 60912"/>
                <a:gd name="connsiteY15" fmla="*/ 23988 h 70076"/>
                <a:gd name="connsiteX16" fmla="*/ 42046 w 60912"/>
                <a:gd name="connsiteY16" fmla="*/ 44471 h 70076"/>
                <a:gd name="connsiteX17" fmla="*/ 42046 w 60912"/>
                <a:gd name="connsiteY17" fmla="*/ 39620 h 70076"/>
                <a:gd name="connsiteX18" fmla="*/ 36116 w 60912"/>
                <a:gd name="connsiteY18" fmla="*/ 40968 h 70076"/>
                <a:gd name="connsiteX19" fmla="*/ 29109 w 60912"/>
                <a:gd name="connsiteY19" fmla="*/ 40968 h 70076"/>
                <a:gd name="connsiteX20" fmla="*/ 19675 w 60912"/>
                <a:gd name="connsiteY20" fmla="*/ 48245 h 70076"/>
                <a:gd name="connsiteX21" fmla="*/ 29109 w 60912"/>
                <a:gd name="connsiteY21" fmla="*/ 56061 h 70076"/>
                <a:gd name="connsiteX22" fmla="*/ 42046 w 60912"/>
                <a:gd name="connsiteY22" fmla="*/ 44471 h 70076"/>
                <a:gd name="connsiteX23" fmla="*/ 42046 w 60912"/>
                <a:gd name="connsiteY23" fmla="*/ 4447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912" h="70076">
                  <a:moveTo>
                    <a:pt x="42046" y="23988"/>
                  </a:moveTo>
                  <a:cubicBezTo>
                    <a:pt x="42046" y="19136"/>
                    <a:pt x="38272" y="16171"/>
                    <a:pt x="30995" y="16171"/>
                  </a:cubicBezTo>
                  <a:cubicBezTo>
                    <a:pt x="24257" y="16171"/>
                    <a:pt x="15902" y="19675"/>
                    <a:pt x="10781" y="22370"/>
                  </a:cubicBezTo>
                  <a:lnTo>
                    <a:pt x="3504" y="8086"/>
                  </a:lnTo>
                  <a:cubicBezTo>
                    <a:pt x="3504" y="8086"/>
                    <a:pt x="15902" y="0"/>
                    <a:pt x="32073" y="0"/>
                  </a:cubicBezTo>
                  <a:cubicBezTo>
                    <a:pt x="47167" y="0"/>
                    <a:pt x="60912" y="7008"/>
                    <a:pt x="60912" y="24527"/>
                  </a:cubicBezTo>
                  <a:lnTo>
                    <a:pt x="60912" y="68459"/>
                  </a:lnTo>
                  <a:lnTo>
                    <a:pt x="42046" y="68459"/>
                  </a:lnTo>
                  <a:lnTo>
                    <a:pt x="42046" y="61990"/>
                  </a:lnTo>
                  <a:cubicBezTo>
                    <a:pt x="38542" y="67111"/>
                    <a:pt x="30995" y="70076"/>
                    <a:pt x="23449" y="70076"/>
                  </a:cubicBezTo>
                  <a:cubicBezTo>
                    <a:pt x="9433" y="70076"/>
                    <a:pt x="0" y="60104"/>
                    <a:pt x="0" y="49053"/>
                  </a:cubicBezTo>
                  <a:cubicBezTo>
                    <a:pt x="0" y="36386"/>
                    <a:pt x="9433" y="28569"/>
                    <a:pt x="24257" y="28569"/>
                  </a:cubicBezTo>
                  <a:lnTo>
                    <a:pt x="37464" y="28569"/>
                  </a:lnTo>
                  <a:cubicBezTo>
                    <a:pt x="40698" y="28569"/>
                    <a:pt x="42046" y="27222"/>
                    <a:pt x="42046" y="24527"/>
                  </a:cubicBezTo>
                  <a:lnTo>
                    <a:pt x="42046" y="23988"/>
                  </a:lnTo>
                  <a:lnTo>
                    <a:pt x="42046" y="23988"/>
                  </a:lnTo>
                  <a:close/>
                  <a:moveTo>
                    <a:pt x="42046" y="44471"/>
                  </a:moveTo>
                  <a:lnTo>
                    <a:pt x="42046" y="39620"/>
                  </a:lnTo>
                  <a:cubicBezTo>
                    <a:pt x="40968" y="40698"/>
                    <a:pt x="38811" y="40968"/>
                    <a:pt x="36116" y="40968"/>
                  </a:cubicBezTo>
                  <a:lnTo>
                    <a:pt x="29109" y="40968"/>
                  </a:lnTo>
                  <a:cubicBezTo>
                    <a:pt x="23179" y="40968"/>
                    <a:pt x="19675" y="43663"/>
                    <a:pt x="19675" y="48245"/>
                  </a:cubicBezTo>
                  <a:cubicBezTo>
                    <a:pt x="19675" y="52827"/>
                    <a:pt x="23449" y="56061"/>
                    <a:pt x="29109" y="56061"/>
                  </a:cubicBezTo>
                  <a:cubicBezTo>
                    <a:pt x="35847" y="56330"/>
                    <a:pt x="42046" y="52827"/>
                    <a:pt x="42046" y="44471"/>
                  </a:cubicBezTo>
                  <a:lnTo>
                    <a:pt x="42046" y="44471"/>
                  </a:lnTo>
                  <a:close/>
                </a:path>
              </a:pathLst>
            </a:custGeom>
            <a:solidFill>
              <a:srgbClr val="000000"/>
            </a:solidFill>
            <a:ln w="2684"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04059D66-8DAC-0B1C-7E95-3F035FD9D5FD}"/>
                </a:ext>
              </a:extLst>
            </p:cNvPr>
            <p:cNvSpPr/>
            <p:nvPr/>
          </p:nvSpPr>
          <p:spPr>
            <a:xfrm>
              <a:off x="6443113" y="2086045"/>
              <a:ext cx="44471" cy="92985"/>
            </a:xfrm>
            <a:custGeom>
              <a:avLst/>
              <a:gdLst>
                <a:gd name="connsiteX0" fmla="*/ 29648 w 44471"/>
                <a:gd name="connsiteY0" fmla="*/ 269 h 92985"/>
                <a:gd name="connsiteX1" fmla="*/ 29648 w 44471"/>
                <a:gd name="connsiteY1" fmla="*/ 25605 h 92985"/>
                <a:gd name="connsiteX2" fmla="*/ 44202 w 44471"/>
                <a:gd name="connsiteY2" fmla="*/ 25605 h 92985"/>
                <a:gd name="connsiteX3" fmla="*/ 44202 w 44471"/>
                <a:gd name="connsiteY3" fmla="*/ 41507 h 92985"/>
                <a:gd name="connsiteX4" fmla="*/ 29648 w 44471"/>
                <a:gd name="connsiteY4" fmla="*/ 41507 h 92985"/>
                <a:gd name="connsiteX5" fmla="*/ 29648 w 44471"/>
                <a:gd name="connsiteY5" fmla="*/ 71693 h 92985"/>
                <a:gd name="connsiteX6" fmla="*/ 35847 w 44471"/>
                <a:gd name="connsiteY6" fmla="*/ 76545 h 92985"/>
                <a:gd name="connsiteX7" fmla="*/ 44471 w 44471"/>
                <a:gd name="connsiteY7" fmla="*/ 76006 h 92985"/>
                <a:gd name="connsiteX8" fmla="*/ 44471 w 44471"/>
                <a:gd name="connsiteY8" fmla="*/ 92177 h 92985"/>
                <a:gd name="connsiteX9" fmla="*/ 29648 w 44471"/>
                <a:gd name="connsiteY9" fmla="*/ 92985 h 92985"/>
                <a:gd name="connsiteX10" fmla="*/ 10511 w 44471"/>
                <a:gd name="connsiteY10" fmla="*/ 77892 h 92985"/>
                <a:gd name="connsiteX11" fmla="*/ 10511 w 44471"/>
                <a:gd name="connsiteY11" fmla="*/ 41237 h 92985"/>
                <a:gd name="connsiteX12" fmla="*/ 0 w 44471"/>
                <a:gd name="connsiteY12" fmla="*/ 41237 h 92985"/>
                <a:gd name="connsiteX13" fmla="*/ 0 w 44471"/>
                <a:gd name="connsiteY13" fmla="*/ 25335 h 92985"/>
                <a:gd name="connsiteX14" fmla="*/ 10511 w 44471"/>
                <a:gd name="connsiteY14" fmla="*/ 25335 h 92985"/>
                <a:gd name="connsiteX15" fmla="*/ 10511 w 44471"/>
                <a:gd name="connsiteY15" fmla="*/ 0 h 92985"/>
                <a:gd name="connsiteX16" fmla="*/ 29648 w 44471"/>
                <a:gd name="connsiteY16" fmla="*/ 269 h 92985"/>
                <a:gd name="connsiteX17" fmla="*/ 29648 w 44471"/>
                <a:gd name="connsiteY17" fmla="*/ 269 h 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471" h="92985">
                  <a:moveTo>
                    <a:pt x="29648" y="269"/>
                  </a:moveTo>
                  <a:lnTo>
                    <a:pt x="29648" y="25605"/>
                  </a:lnTo>
                  <a:lnTo>
                    <a:pt x="44202" y="25605"/>
                  </a:lnTo>
                  <a:lnTo>
                    <a:pt x="44202" y="41507"/>
                  </a:lnTo>
                  <a:lnTo>
                    <a:pt x="29648" y="41507"/>
                  </a:lnTo>
                  <a:lnTo>
                    <a:pt x="29648" y="71693"/>
                  </a:lnTo>
                  <a:cubicBezTo>
                    <a:pt x="29648" y="76006"/>
                    <a:pt x="33151" y="76545"/>
                    <a:pt x="35847" y="76545"/>
                  </a:cubicBezTo>
                  <a:cubicBezTo>
                    <a:pt x="40698" y="76545"/>
                    <a:pt x="44471" y="76006"/>
                    <a:pt x="44471" y="76006"/>
                  </a:cubicBezTo>
                  <a:lnTo>
                    <a:pt x="44471" y="92177"/>
                  </a:lnTo>
                  <a:cubicBezTo>
                    <a:pt x="44471" y="92177"/>
                    <a:pt x="35308" y="92985"/>
                    <a:pt x="29648" y="92985"/>
                  </a:cubicBezTo>
                  <a:cubicBezTo>
                    <a:pt x="20214" y="92985"/>
                    <a:pt x="10511" y="91368"/>
                    <a:pt x="10511" y="77892"/>
                  </a:cubicBezTo>
                  <a:lnTo>
                    <a:pt x="10511" y="41237"/>
                  </a:lnTo>
                  <a:lnTo>
                    <a:pt x="0" y="41237"/>
                  </a:lnTo>
                  <a:lnTo>
                    <a:pt x="0" y="25335"/>
                  </a:lnTo>
                  <a:lnTo>
                    <a:pt x="10511" y="25335"/>
                  </a:lnTo>
                  <a:lnTo>
                    <a:pt x="10511" y="0"/>
                  </a:lnTo>
                  <a:lnTo>
                    <a:pt x="29648" y="269"/>
                  </a:lnTo>
                  <a:lnTo>
                    <a:pt x="29648" y="269"/>
                  </a:lnTo>
                  <a:close/>
                </a:path>
              </a:pathLst>
            </a:custGeom>
            <a:solidFill>
              <a:srgbClr val="000000"/>
            </a:solidFill>
            <a:ln w="2684"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8B2D7CB-69FB-016A-CC7A-6B1C69C09259}"/>
                </a:ext>
              </a:extLst>
            </p:cNvPr>
            <p:cNvSpPr/>
            <p:nvPr/>
          </p:nvSpPr>
          <p:spPr>
            <a:xfrm>
              <a:off x="6496209" y="2110572"/>
              <a:ext cx="69806" cy="70076"/>
            </a:xfrm>
            <a:custGeom>
              <a:avLst/>
              <a:gdLst>
                <a:gd name="connsiteX0" fmla="*/ 69537 w 69806"/>
                <a:gd name="connsiteY0" fmla="*/ 40159 h 70076"/>
                <a:gd name="connsiteX1" fmla="*/ 19945 w 69806"/>
                <a:gd name="connsiteY1" fmla="*/ 40159 h 70076"/>
                <a:gd name="connsiteX2" fmla="*/ 35308 w 69806"/>
                <a:gd name="connsiteY2" fmla="*/ 53635 h 70076"/>
                <a:gd name="connsiteX3" fmla="*/ 48784 w 69806"/>
                <a:gd name="connsiteY3" fmla="*/ 46897 h 70076"/>
                <a:gd name="connsiteX4" fmla="*/ 68459 w 69806"/>
                <a:gd name="connsiteY4" fmla="*/ 49053 h 70076"/>
                <a:gd name="connsiteX5" fmla="*/ 35038 w 69806"/>
                <a:gd name="connsiteY5" fmla="*/ 70076 h 70076"/>
                <a:gd name="connsiteX6" fmla="*/ 0 w 69806"/>
                <a:gd name="connsiteY6" fmla="*/ 35038 h 70076"/>
                <a:gd name="connsiteX7" fmla="*/ 34769 w 69806"/>
                <a:gd name="connsiteY7" fmla="*/ 0 h 70076"/>
                <a:gd name="connsiteX8" fmla="*/ 69807 w 69806"/>
                <a:gd name="connsiteY8" fmla="*/ 39889 h 70076"/>
                <a:gd name="connsiteX9" fmla="*/ 69537 w 69806"/>
                <a:gd name="connsiteY9" fmla="*/ 40159 h 70076"/>
                <a:gd name="connsiteX10" fmla="*/ 69537 w 69806"/>
                <a:gd name="connsiteY10" fmla="*/ 40159 h 70076"/>
                <a:gd name="connsiteX11" fmla="*/ 19406 w 69806"/>
                <a:gd name="connsiteY11" fmla="*/ 27491 h 70076"/>
                <a:gd name="connsiteX12" fmla="*/ 49323 w 69806"/>
                <a:gd name="connsiteY12" fmla="*/ 27491 h 70076"/>
                <a:gd name="connsiteX13" fmla="*/ 34499 w 69806"/>
                <a:gd name="connsiteY13" fmla="*/ 15363 h 70076"/>
                <a:gd name="connsiteX14" fmla="*/ 19406 w 69806"/>
                <a:gd name="connsiteY14" fmla="*/ 27491 h 7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06" h="70076">
                  <a:moveTo>
                    <a:pt x="69537" y="40159"/>
                  </a:moveTo>
                  <a:lnTo>
                    <a:pt x="19945" y="40159"/>
                  </a:lnTo>
                  <a:cubicBezTo>
                    <a:pt x="21023" y="47436"/>
                    <a:pt x="26683" y="53635"/>
                    <a:pt x="35308" y="53635"/>
                  </a:cubicBezTo>
                  <a:cubicBezTo>
                    <a:pt x="40968" y="53635"/>
                    <a:pt x="46089" y="51209"/>
                    <a:pt x="48784" y="46897"/>
                  </a:cubicBezTo>
                  <a:lnTo>
                    <a:pt x="68459" y="49053"/>
                  </a:lnTo>
                  <a:cubicBezTo>
                    <a:pt x="62530" y="63338"/>
                    <a:pt x="49862" y="70076"/>
                    <a:pt x="35038" y="70076"/>
                  </a:cubicBezTo>
                  <a:cubicBezTo>
                    <a:pt x="15093" y="70076"/>
                    <a:pt x="0" y="55252"/>
                    <a:pt x="0" y="35038"/>
                  </a:cubicBezTo>
                  <a:cubicBezTo>
                    <a:pt x="0" y="14824"/>
                    <a:pt x="14824" y="0"/>
                    <a:pt x="34769" y="0"/>
                  </a:cubicBezTo>
                  <a:cubicBezTo>
                    <a:pt x="53096" y="0"/>
                    <a:pt x="69807" y="11859"/>
                    <a:pt x="69807" y="39889"/>
                  </a:cubicBezTo>
                  <a:lnTo>
                    <a:pt x="69537" y="40159"/>
                  </a:lnTo>
                  <a:lnTo>
                    <a:pt x="69537" y="40159"/>
                  </a:lnTo>
                  <a:close/>
                  <a:moveTo>
                    <a:pt x="19406" y="27491"/>
                  </a:moveTo>
                  <a:lnTo>
                    <a:pt x="49323" y="27491"/>
                  </a:lnTo>
                  <a:cubicBezTo>
                    <a:pt x="48245" y="20753"/>
                    <a:pt x="42585" y="15363"/>
                    <a:pt x="34499" y="15363"/>
                  </a:cubicBezTo>
                  <a:cubicBezTo>
                    <a:pt x="26683" y="15093"/>
                    <a:pt x="21023" y="20214"/>
                    <a:pt x="19406" y="27491"/>
                  </a:cubicBezTo>
                  <a:close/>
                </a:path>
              </a:pathLst>
            </a:custGeom>
            <a:solidFill>
              <a:srgbClr val="000000"/>
            </a:solidFill>
            <a:ln w="2684"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667B1F0E-1984-A7C0-A4CE-8E73A8192AC4}"/>
                </a:ext>
              </a:extLst>
            </p:cNvPr>
            <p:cNvSpPr/>
            <p:nvPr/>
          </p:nvSpPr>
          <p:spPr>
            <a:xfrm>
              <a:off x="6586769" y="1937365"/>
              <a:ext cx="33446" cy="35384"/>
            </a:xfrm>
            <a:custGeom>
              <a:avLst/>
              <a:gdLst>
                <a:gd name="connsiteX0" fmla="*/ 0 w 33446"/>
                <a:gd name="connsiteY0" fmla="*/ 17692 h 35384"/>
                <a:gd name="connsiteX1" fmla="*/ 4851 w 33446"/>
                <a:gd name="connsiteY1" fmla="*/ 5025 h 35384"/>
                <a:gd name="connsiteX2" fmla="*/ 28030 w 33446"/>
                <a:gd name="connsiteY2" fmla="*/ 4486 h 35384"/>
                <a:gd name="connsiteX3" fmla="*/ 28030 w 33446"/>
                <a:gd name="connsiteY3" fmla="*/ 4486 h 35384"/>
                <a:gd name="connsiteX4" fmla="*/ 28570 w 33446"/>
                <a:gd name="connsiteY4" fmla="*/ 5025 h 35384"/>
                <a:gd name="connsiteX5" fmla="*/ 33421 w 33446"/>
                <a:gd name="connsiteY5" fmla="*/ 17692 h 35384"/>
                <a:gd name="connsiteX6" fmla="*/ 28570 w 33446"/>
                <a:gd name="connsiteY6" fmla="*/ 30360 h 35384"/>
                <a:gd name="connsiteX7" fmla="*/ 5390 w 33446"/>
                <a:gd name="connsiteY7" fmla="*/ 30899 h 35384"/>
                <a:gd name="connsiteX8" fmla="*/ 5390 w 33446"/>
                <a:gd name="connsiteY8" fmla="*/ 30899 h 35384"/>
                <a:gd name="connsiteX9" fmla="*/ 4851 w 33446"/>
                <a:gd name="connsiteY9" fmla="*/ 30360 h 35384"/>
                <a:gd name="connsiteX10" fmla="*/ 0 w 33446"/>
                <a:gd name="connsiteY10" fmla="*/ 17692 h 35384"/>
                <a:gd name="connsiteX11" fmla="*/ 2695 w 33446"/>
                <a:gd name="connsiteY11" fmla="*/ 17692 h 35384"/>
                <a:gd name="connsiteX12" fmla="*/ 6738 w 33446"/>
                <a:gd name="connsiteY12" fmla="*/ 28204 h 35384"/>
                <a:gd name="connsiteX13" fmla="*/ 25874 w 33446"/>
                <a:gd name="connsiteY13" fmla="*/ 29012 h 35384"/>
                <a:gd name="connsiteX14" fmla="*/ 26683 w 33446"/>
                <a:gd name="connsiteY14" fmla="*/ 28204 h 35384"/>
                <a:gd name="connsiteX15" fmla="*/ 26683 w 33446"/>
                <a:gd name="connsiteY15" fmla="*/ 7181 h 35384"/>
                <a:gd name="connsiteX16" fmla="*/ 7547 w 33446"/>
                <a:gd name="connsiteY16" fmla="*/ 6642 h 35384"/>
                <a:gd name="connsiteX17" fmla="*/ 7547 w 33446"/>
                <a:gd name="connsiteY17" fmla="*/ 6642 h 35384"/>
                <a:gd name="connsiteX18" fmla="*/ 7008 w 33446"/>
                <a:gd name="connsiteY18" fmla="*/ 7181 h 35384"/>
                <a:gd name="connsiteX19" fmla="*/ 2695 w 33446"/>
                <a:gd name="connsiteY19" fmla="*/ 17692 h 35384"/>
                <a:gd name="connsiteX20" fmla="*/ 2695 w 33446"/>
                <a:gd name="connsiteY20" fmla="*/ 17692 h 35384"/>
                <a:gd name="connsiteX21" fmla="*/ 2695 w 33446"/>
                <a:gd name="connsiteY21" fmla="*/ 17692 h 35384"/>
                <a:gd name="connsiteX22" fmla="*/ 13476 w 33446"/>
                <a:gd name="connsiteY22" fmla="*/ 19579 h 35384"/>
                <a:gd name="connsiteX23" fmla="*/ 13476 w 33446"/>
                <a:gd name="connsiteY23" fmla="*/ 27665 h 35384"/>
                <a:gd name="connsiteX24" fmla="*/ 9703 w 33446"/>
                <a:gd name="connsiteY24" fmla="*/ 27665 h 35384"/>
                <a:gd name="connsiteX25" fmla="*/ 9703 w 33446"/>
                <a:gd name="connsiteY25" fmla="*/ 7450 h 35384"/>
                <a:gd name="connsiteX26" fmla="*/ 16441 w 33446"/>
                <a:gd name="connsiteY26" fmla="*/ 7450 h 35384"/>
                <a:gd name="connsiteX27" fmla="*/ 22101 w 33446"/>
                <a:gd name="connsiteY27" fmla="*/ 9068 h 35384"/>
                <a:gd name="connsiteX28" fmla="*/ 24257 w 33446"/>
                <a:gd name="connsiteY28" fmla="*/ 13649 h 35384"/>
                <a:gd name="connsiteX29" fmla="*/ 23449 w 33446"/>
                <a:gd name="connsiteY29" fmla="*/ 16075 h 35384"/>
                <a:gd name="connsiteX30" fmla="*/ 21292 w 33446"/>
                <a:gd name="connsiteY30" fmla="*/ 17962 h 35384"/>
                <a:gd name="connsiteX31" fmla="*/ 23449 w 33446"/>
                <a:gd name="connsiteY31" fmla="*/ 19848 h 35384"/>
                <a:gd name="connsiteX32" fmla="*/ 24257 w 33446"/>
                <a:gd name="connsiteY32" fmla="*/ 22813 h 35384"/>
                <a:gd name="connsiteX33" fmla="*/ 24257 w 33446"/>
                <a:gd name="connsiteY33" fmla="*/ 24161 h 35384"/>
                <a:gd name="connsiteX34" fmla="*/ 24257 w 33446"/>
                <a:gd name="connsiteY34" fmla="*/ 25778 h 35384"/>
                <a:gd name="connsiteX35" fmla="*/ 24796 w 33446"/>
                <a:gd name="connsiteY35" fmla="*/ 27126 h 35384"/>
                <a:gd name="connsiteX36" fmla="*/ 24796 w 33446"/>
                <a:gd name="connsiteY36" fmla="*/ 27395 h 35384"/>
                <a:gd name="connsiteX37" fmla="*/ 21292 w 33446"/>
                <a:gd name="connsiteY37" fmla="*/ 27395 h 35384"/>
                <a:gd name="connsiteX38" fmla="*/ 21023 w 33446"/>
                <a:gd name="connsiteY38" fmla="*/ 26048 h 35384"/>
                <a:gd name="connsiteX39" fmla="*/ 21023 w 33446"/>
                <a:gd name="connsiteY39" fmla="*/ 22813 h 35384"/>
                <a:gd name="connsiteX40" fmla="*/ 20214 w 33446"/>
                <a:gd name="connsiteY40" fmla="*/ 20388 h 35384"/>
                <a:gd name="connsiteX41" fmla="*/ 17519 w 33446"/>
                <a:gd name="connsiteY41" fmla="*/ 19579 h 35384"/>
                <a:gd name="connsiteX42" fmla="*/ 13476 w 33446"/>
                <a:gd name="connsiteY42" fmla="*/ 19579 h 35384"/>
                <a:gd name="connsiteX43" fmla="*/ 13476 w 33446"/>
                <a:gd name="connsiteY43" fmla="*/ 19579 h 35384"/>
                <a:gd name="connsiteX44" fmla="*/ 13476 w 33446"/>
                <a:gd name="connsiteY44" fmla="*/ 16345 h 35384"/>
                <a:gd name="connsiteX45" fmla="*/ 16980 w 33446"/>
                <a:gd name="connsiteY45" fmla="*/ 16345 h 35384"/>
                <a:gd name="connsiteX46" fmla="*/ 19675 w 33446"/>
                <a:gd name="connsiteY46" fmla="*/ 15536 h 35384"/>
                <a:gd name="connsiteX47" fmla="*/ 20753 w 33446"/>
                <a:gd name="connsiteY47" fmla="*/ 13380 h 35384"/>
                <a:gd name="connsiteX48" fmla="*/ 19945 w 33446"/>
                <a:gd name="connsiteY48" fmla="*/ 10954 h 35384"/>
                <a:gd name="connsiteX49" fmla="*/ 16710 w 33446"/>
                <a:gd name="connsiteY49" fmla="*/ 10146 h 35384"/>
                <a:gd name="connsiteX50" fmla="*/ 13476 w 33446"/>
                <a:gd name="connsiteY50" fmla="*/ 10146 h 35384"/>
                <a:gd name="connsiteX51" fmla="*/ 13476 w 33446"/>
                <a:gd name="connsiteY51" fmla="*/ 16345 h 3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446" h="35384">
                  <a:moveTo>
                    <a:pt x="0" y="17692"/>
                  </a:moveTo>
                  <a:cubicBezTo>
                    <a:pt x="0" y="13110"/>
                    <a:pt x="1617" y="8528"/>
                    <a:pt x="4851" y="5025"/>
                  </a:cubicBezTo>
                  <a:cubicBezTo>
                    <a:pt x="11050" y="-1444"/>
                    <a:pt x="21562" y="-1713"/>
                    <a:pt x="28030" y="4486"/>
                  </a:cubicBezTo>
                  <a:lnTo>
                    <a:pt x="28030" y="4486"/>
                  </a:lnTo>
                  <a:lnTo>
                    <a:pt x="28570" y="5025"/>
                  </a:lnTo>
                  <a:cubicBezTo>
                    <a:pt x="31804" y="8528"/>
                    <a:pt x="33690" y="12841"/>
                    <a:pt x="33421" y="17692"/>
                  </a:cubicBezTo>
                  <a:cubicBezTo>
                    <a:pt x="33421" y="22274"/>
                    <a:pt x="31804" y="26856"/>
                    <a:pt x="28570" y="30360"/>
                  </a:cubicBezTo>
                  <a:cubicBezTo>
                    <a:pt x="22371" y="36828"/>
                    <a:pt x="11859" y="37098"/>
                    <a:pt x="5390" y="30899"/>
                  </a:cubicBezTo>
                  <a:lnTo>
                    <a:pt x="5390" y="30899"/>
                  </a:lnTo>
                  <a:lnTo>
                    <a:pt x="4851" y="30360"/>
                  </a:lnTo>
                  <a:cubicBezTo>
                    <a:pt x="1617" y="27126"/>
                    <a:pt x="0" y="22544"/>
                    <a:pt x="0" y="17692"/>
                  </a:cubicBezTo>
                  <a:close/>
                  <a:moveTo>
                    <a:pt x="2695" y="17692"/>
                  </a:moveTo>
                  <a:cubicBezTo>
                    <a:pt x="2695" y="21735"/>
                    <a:pt x="4043" y="25508"/>
                    <a:pt x="6738" y="28204"/>
                  </a:cubicBezTo>
                  <a:cubicBezTo>
                    <a:pt x="11859" y="33594"/>
                    <a:pt x="20484" y="33864"/>
                    <a:pt x="25874" y="29012"/>
                  </a:cubicBezTo>
                  <a:lnTo>
                    <a:pt x="26683" y="28204"/>
                  </a:lnTo>
                  <a:cubicBezTo>
                    <a:pt x="32073" y="22274"/>
                    <a:pt x="32073" y="13110"/>
                    <a:pt x="26683" y="7181"/>
                  </a:cubicBezTo>
                  <a:cubicBezTo>
                    <a:pt x="21562" y="1790"/>
                    <a:pt x="12937" y="1521"/>
                    <a:pt x="7547" y="6642"/>
                  </a:cubicBezTo>
                  <a:lnTo>
                    <a:pt x="7547" y="6642"/>
                  </a:lnTo>
                  <a:lnTo>
                    <a:pt x="7008" y="7181"/>
                  </a:lnTo>
                  <a:cubicBezTo>
                    <a:pt x="4043" y="10146"/>
                    <a:pt x="2695" y="13919"/>
                    <a:pt x="2695" y="17692"/>
                  </a:cubicBezTo>
                  <a:lnTo>
                    <a:pt x="2695" y="17692"/>
                  </a:lnTo>
                  <a:lnTo>
                    <a:pt x="2695" y="17692"/>
                  </a:lnTo>
                  <a:close/>
                  <a:moveTo>
                    <a:pt x="13476" y="19579"/>
                  </a:moveTo>
                  <a:lnTo>
                    <a:pt x="13476" y="27665"/>
                  </a:lnTo>
                  <a:lnTo>
                    <a:pt x="9703" y="27665"/>
                  </a:lnTo>
                  <a:lnTo>
                    <a:pt x="9703" y="7450"/>
                  </a:lnTo>
                  <a:lnTo>
                    <a:pt x="16441" y="7450"/>
                  </a:lnTo>
                  <a:cubicBezTo>
                    <a:pt x="18597" y="7450"/>
                    <a:pt x="20484" y="7989"/>
                    <a:pt x="22101" y="9068"/>
                  </a:cubicBezTo>
                  <a:cubicBezTo>
                    <a:pt x="23449" y="10146"/>
                    <a:pt x="24257" y="11763"/>
                    <a:pt x="24257" y="13649"/>
                  </a:cubicBezTo>
                  <a:cubicBezTo>
                    <a:pt x="24257" y="14458"/>
                    <a:pt x="23988" y="15536"/>
                    <a:pt x="23449" y="16075"/>
                  </a:cubicBezTo>
                  <a:cubicBezTo>
                    <a:pt x="22910" y="16884"/>
                    <a:pt x="22101" y="17423"/>
                    <a:pt x="21292" y="17962"/>
                  </a:cubicBezTo>
                  <a:cubicBezTo>
                    <a:pt x="22371" y="18231"/>
                    <a:pt x="23179" y="19040"/>
                    <a:pt x="23449" y="19848"/>
                  </a:cubicBezTo>
                  <a:cubicBezTo>
                    <a:pt x="23988" y="20927"/>
                    <a:pt x="24257" y="21735"/>
                    <a:pt x="24257" y="22813"/>
                  </a:cubicBezTo>
                  <a:lnTo>
                    <a:pt x="24257" y="24161"/>
                  </a:lnTo>
                  <a:cubicBezTo>
                    <a:pt x="24257" y="24700"/>
                    <a:pt x="24257" y="25239"/>
                    <a:pt x="24257" y="25778"/>
                  </a:cubicBezTo>
                  <a:cubicBezTo>
                    <a:pt x="24257" y="26317"/>
                    <a:pt x="24527" y="26587"/>
                    <a:pt x="24796" y="27126"/>
                  </a:cubicBezTo>
                  <a:lnTo>
                    <a:pt x="24796" y="27395"/>
                  </a:lnTo>
                  <a:lnTo>
                    <a:pt x="21292" y="27395"/>
                  </a:lnTo>
                  <a:cubicBezTo>
                    <a:pt x="21023" y="26856"/>
                    <a:pt x="21023" y="26317"/>
                    <a:pt x="21023" y="26048"/>
                  </a:cubicBezTo>
                  <a:lnTo>
                    <a:pt x="21023" y="22813"/>
                  </a:lnTo>
                  <a:cubicBezTo>
                    <a:pt x="21023" y="21735"/>
                    <a:pt x="20753" y="20927"/>
                    <a:pt x="20214" y="20388"/>
                  </a:cubicBezTo>
                  <a:cubicBezTo>
                    <a:pt x="19406" y="19848"/>
                    <a:pt x="18597" y="19579"/>
                    <a:pt x="17519" y="19579"/>
                  </a:cubicBezTo>
                  <a:lnTo>
                    <a:pt x="13476" y="19579"/>
                  </a:lnTo>
                  <a:lnTo>
                    <a:pt x="13476" y="19579"/>
                  </a:lnTo>
                  <a:close/>
                  <a:moveTo>
                    <a:pt x="13476" y="16345"/>
                  </a:moveTo>
                  <a:lnTo>
                    <a:pt x="16980" y="16345"/>
                  </a:lnTo>
                  <a:cubicBezTo>
                    <a:pt x="18058" y="16345"/>
                    <a:pt x="18867" y="16075"/>
                    <a:pt x="19675" y="15536"/>
                  </a:cubicBezTo>
                  <a:cubicBezTo>
                    <a:pt x="20484" y="14997"/>
                    <a:pt x="20753" y="14458"/>
                    <a:pt x="20753" y="13380"/>
                  </a:cubicBezTo>
                  <a:cubicBezTo>
                    <a:pt x="20753" y="12571"/>
                    <a:pt x="20484" y="11493"/>
                    <a:pt x="19945" y="10954"/>
                  </a:cubicBezTo>
                  <a:cubicBezTo>
                    <a:pt x="18867" y="10415"/>
                    <a:pt x="17789" y="10146"/>
                    <a:pt x="16710" y="10146"/>
                  </a:cubicBezTo>
                  <a:lnTo>
                    <a:pt x="13476" y="10146"/>
                  </a:lnTo>
                  <a:lnTo>
                    <a:pt x="13476" y="16345"/>
                  </a:lnTo>
                  <a:close/>
                </a:path>
              </a:pathLst>
            </a:custGeom>
            <a:solidFill>
              <a:srgbClr val="000000"/>
            </a:solidFill>
            <a:ln w="2684"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0B95F96E-C8DA-65F7-E016-B29FEEC38AEC}"/>
                </a:ext>
              </a:extLst>
            </p:cNvPr>
            <p:cNvSpPr/>
            <p:nvPr/>
          </p:nvSpPr>
          <p:spPr>
            <a:xfrm>
              <a:off x="6057938" y="1647262"/>
              <a:ext cx="389495" cy="134503"/>
            </a:xfrm>
            <a:custGeom>
              <a:avLst/>
              <a:gdLst>
                <a:gd name="connsiteX0" fmla="*/ 384366 w 389495"/>
                <a:gd name="connsiteY0" fmla="*/ 96220 h 134503"/>
                <a:gd name="connsiteX1" fmla="*/ 194352 w 389495"/>
                <a:gd name="connsiteY1" fmla="*/ 0 h 134503"/>
                <a:gd name="connsiteX2" fmla="*/ 5685 w 389495"/>
                <a:gd name="connsiteY2" fmla="*/ 95950 h 134503"/>
                <a:gd name="connsiteX3" fmla="*/ 25 w 389495"/>
                <a:gd name="connsiteY3" fmla="*/ 110774 h 134503"/>
                <a:gd name="connsiteX4" fmla="*/ 5146 w 389495"/>
                <a:gd name="connsiteY4" fmla="*/ 125598 h 134503"/>
                <a:gd name="connsiteX5" fmla="*/ 22396 w 389495"/>
                <a:gd name="connsiteY5" fmla="*/ 134492 h 134503"/>
                <a:gd name="connsiteX6" fmla="*/ 43149 w 389495"/>
                <a:gd name="connsiteY6" fmla="*/ 122903 h 134503"/>
                <a:gd name="connsiteX7" fmla="*/ 193813 w 389495"/>
                <a:gd name="connsiteY7" fmla="*/ 9972 h 134503"/>
                <a:gd name="connsiteX8" fmla="*/ 347172 w 389495"/>
                <a:gd name="connsiteY8" fmla="*/ 123981 h 134503"/>
                <a:gd name="connsiteX9" fmla="*/ 369812 w 389495"/>
                <a:gd name="connsiteY9" fmla="*/ 133683 h 134503"/>
                <a:gd name="connsiteX10" fmla="*/ 389487 w 389495"/>
                <a:gd name="connsiteY10" fmla="*/ 111044 h 134503"/>
                <a:gd name="connsiteX11" fmla="*/ 384366 w 389495"/>
                <a:gd name="connsiteY11" fmla="*/ 96220 h 134503"/>
                <a:gd name="connsiteX12" fmla="*/ 384366 w 389495"/>
                <a:gd name="connsiteY12" fmla="*/ 96220 h 13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9495" h="134503">
                  <a:moveTo>
                    <a:pt x="384366" y="96220"/>
                  </a:moveTo>
                  <a:cubicBezTo>
                    <a:pt x="345824" y="28569"/>
                    <a:pt x="267123" y="0"/>
                    <a:pt x="194352" y="0"/>
                  </a:cubicBezTo>
                  <a:cubicBezTo>
                    <a:pt x="121581" y="0"/>
                    <a:pt x="43688" y="28839"/>
                    <a:pt x="5685" y="95950"/>
                  </a:cubicBezTo>
                  <a:cubicBezTo>
                    <a:pt x="2451" y="100263"/>
                    <a:pt x="564" y="105384"/>
                    <a:pt x="25" y="110774"/>
                  </a:cubicBezTo>
                  <a:cubicBezTo>
                    <a:pt x="-244" y="116164"/>
                    <a:pt x="1643" y="121555"/>
                    <a:pt x="5146" y="125598"/>
                  </a:cubicBezTo>
                  <a:cubicBezTo>
                    <a:pt x="9459" y="130719"/>
                    <a:pt x="15658" y="133953"/>
                    <a:pt x="22396" y="134492"/>
                  </a:cubicBezTo>
                  <a:cubicBezTo>
                    <a:pt x="31021" y="134762"/>
                    <a:pt x="38837" y="130180"/>
                    <a:pt x="43149" y="122903"/>
                  </a:cubicBezTo>
                  <a:cubicBezTo>
                    <a:pt x="80074" y="55791"/>
                    <a:pt x="122389" y="9972"/>
                    <a:pt x="193813" y="9972"/>
                  </a:cubicBezTo>
                  <a:cubicBezTo>
                    <a:pt x="265237" y="9972"/>
                    <a:pt x="310247" y="58487"/>
                    <a:pt x="347172" y="123981"/>
                  </a:cubicBezTo>
                  <a:cubicBezTo>
                    <a:pt x="352293" y="130988"/>
                    <a:pt x="361187" y="134762"/>
                    <a:pt x="369812" y="133683"/>
                  </a:cubicBezTo>
                  <a:cubicBezTo>
                    <a:pt x="383288" y="133144"/>
                    <a:pt x="389757" y="118321"/>
                    <a:pt x="389487" y="111044"/>
                  </a:cubicBezTo>
                  <a:cubicBezTo>
                    <a:pt x="389218" y="105653"/>
                    <a:pt x="387331" y="100532"/>
                    <a:pt x="384366" y="96220"/>
                  </a:cubicBezTo>
                  <a:lnTo>
                    <a:pt x="384366" y="96220"/>
                  </a:lnTo>
                  <a:close/>
                </a:path>
              </a:pathLst>
            </a:custGeom>
            <a:solidFill>
              <a:srgbClr val="000000"/>
            </a:solidFill>
            <a:ln w="2684"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6488324A-AE28-0CAA-8985-72E5EA114E4B}"/>
                </a:ext>
              </a:extLst>
            </p:cNvPr>
            <p:cNvSpPr/>
            <p:nvPr/>
          </p:nvSpPr>
          <p:spPr>
            <a:xfrm>
              <a:off x="5591148" y="1765580"/>
              <a:ext cx="122094" cy="208613"/>
            </a:xfrm>
            <a:custGeom>
              <a:avLst/>
              <a:gdLst>
                <a:gd name="connsiteX0" fmla="*/ 38542 w 122094"/>
                <a:gd name="connsiteY0" fmla="*/ 53368 h 208613"/>
                <a:gd name="connsiteX1" fmla="*/ 64955 w 122094"/>
                <a:gd name="connsiteY1" fmla="*/ 25607 h 208613"/>
                <a:gd name="connsiteX2" fmla="*/ 122094 w 122094"/>
                <a:gd name="connsiteY2" fmla="*/ 25607 h 208613"/>
                <a:gd name="connsiteX3" fmla="*/ 122094 w 122094"/>
                <a:gd name="connsiteY3" fmla="*/ 2 h 208613"/>
                <a:gd name="connsiteX4" fmla="*/ 47436 w 122094"/>
                <a:gd name="connsiteY4" fmla="*/ 2 h 208613"/>
                <a:gd name="connsiteX5" fmla="*/ 0 w 122094"/>
                <a:gd name="connsiteY5" fmla="*/ 57141 h 208613"/>
                <a:gd name="connsiteX6" fmla="*/ 0 w 122094"/>
                <a:gd name="connsiteY6" fmla="*/ 151474 h 208613"/>
                <a:gd name="connsiteX7" fmla="*/ 47436 w 122094"/>
                <a:gd name="connsiteY7" fmla="*/ 208613 h 208613"/>
                <a:gd name="connsiteX8" fmla="*/ 121825 w 122094"/>
                <a:gd name="connsiteY8" fmla="*/ 208613 h 208613"/>
                <a:gd name="connsiteX9" fmla="*/ 121825 w 122094"/>
                <a:gd name="connsiteY9" fmla="*/ 183008 h 208613"/>
                <a:gd name="connsiteX10" fmla="*/ 64955 w 122094"/>
                <a:gd name="connsiteY10" fmla="*/ 183008 h 208613"/>
                <a:gd name="connsiteX11" fmla="*/ 38542 w 122094"/>
                <a:gd name="connsiteY11" fmla="*/ 155247 h 208613"/>
                <a:gd name="connsiteX12" fmla="*/ 38542 w 122094"/>
                <a:gd name="connsiteY12" fmla="*/ 114010 h 208613"/>
                <a:gd name="connsiteX13" fmla="*/ 115087 w 122094"/>
                <a:gd name="connsiteY13" fmla="*/ 114010 h 208613"/>
                <a:gd name="connsiteX14" fmla="*/ 115087 w 122094"/>
                <a:gd name="connsiteY14" fmla="*/ 88406 h 208613"/>
                <a:gd name="connsiteX15" fmla="*/ 38542 w 122094"/>
                <a:gd name="connsiteY15" fmla="*/ 88406 h 208613"/>
                <a:gd name="connsiteX16" fmla="*/ 38542 w 122094"/>
                <a:gd name="connsiteY16" fmla="*/ 53368 h 208613"/>
                <a:gd name="connsiteX17" fmla="*/ 38542 w 122094"/>
                <a:gd name="connsiteY17" fmla="*/ 53368 h 20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094" h="208613">
                  <a:moveTo>
                    <a:pt x="38542" y="53368"/>
                  </a:moveTo>
                  <a:cubicBezTo>
                    <a:pt x="38542" y="38544"/>
                    <a:pt x="47706" y="25607"/>
                    <a:pt x="64955" y="25607"/>
                  </a:cubicBezTo>
                  <a:lnTo>
                    <a:pt x="122094" y="25607"/>
                  </a:lnTo>
                  <a:lnTo>
                    <a:pt x="122094" y="2"/>
                  </a:lnTo>
                  <a:lnTo>
                    <a:pt x="47436" y="2"/>
                  </a:lnTo>
                  <a:cubicBezTo>
                    <a:pt x="20214" y="-267"/>
                    <a:pt x="0" y="25607"/>
                    <a:pt x="0" y="57141"/>
                  </a:cubicBezTo>
                  <a:lnTo>
                    <a:pt x="0" y="151474"/>
                  </a:lnTo>
                  <a:cubicBezTo>
                    <a:pt x="0" y="183008"/>
                    <a:pt x="20214" y="208613"/>
                    <a:pt x="47436" y="208613"/>
                  </a:cubicBezTo>
                  <a:lnTo>
                    <a:pt x="121825" y="208613"/>
                  </a:lnTo>
                  <a:lnTo>
                    <a:pt x="121825" y="183008"/>
                  </a:lnTo>
                  <a:lnTo>
                    <a:pt x="64955" y="183008"/>
                  </a:lnTo>
                  <a:cubicBezTo>
                    <a:pt x="47706" y="183008"/>
                    <a:pt x="38542" y="169802"/>
                    <a:pt x="38542" y="155247"/>
                  </a:cubicBezTo>
                  <a:lnTo>
                    <a:pt x="38542" y="114010"/>
                  </a:lnTo>
                  <a:lnTo>
                    <a:pt x="115087" y="114010"/>
                  </a:lnTo>
                  <a:lnTo>
                    <a:pt x="115087" y="88406"/>
                  </a:lnTo>
                  <a:lnTo>
                    <a:pt x="38542" y="88406"/>
                  </a:lnTo>
                  <a:lnTo>
                    <a:pt x="38542" y="53368"/>
                  </a:lnTo>
                  <a:lnTo>
                    <a:pt x="38542" y="53368"/>
                  </a:lnTo>
                  <a:close/>
                </a:path>
              </a:pathLst>
            </a:custGeom>
            <a:solidFill>
              <a:srgbClr val="000000"/>
            </a:solidFill>
            <a:ln w="2684"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23EA15FE-A0B0-D7D1-BD96-AA8F1F228ADD}"/>
                </a:ext>
              </a:extLst>
            </p:cNvPr>
            <p:cNvSpPr/>
            <p:nvPr/>
          </p:nvSpPr>
          <p:spPr>
            <a:xfrm>
              <a:off x="5732648" y="1810323"/>
              <a:ext cx="159288" cy="163331"/>
            </a:xfrm>
            <a:custGeom>
              <a:avLst/>
              <a:gdLst>
                <a:gd name="connsiteX0" fmla="*/ 113469 w 159288"/>
                <a:gd name="connsiteY0" fmla="*/ 163331 h 163331"/>
                <a:gd name="connsiteX1" fmla="*/ 78701 w 159288"/>
                <a:gd name="connsiteY1" fmla="*/ 104036 h 163331"/>
                <a:gd name="connsiteX2" fmla="*/ 77892 w 159288"/>
                <a:gd name="connsiteY2" fmla="*/ 104036 h 163331"/>
                <a:gd name="connsiteX3" fmla="*/ 42585 w 159288"/>
                <a:gd name="connsiteY3" fmla="*/ 163331 h 163331"/>
                <a:gd name="connsiteX4" fmla="*/ 0 w 159288"/>
                <a:gd name="connsiteY4" fmla="*/ 163331 h 163331"/>
                <a:gd name="connsiteX5" fmla="*/ 57409 w 159288"/>
                <a:gd name="connsiteY5" fmla="*/ 78701 h 163331"/>
                <a:gd name="connsiteX6" fmla="*/ 5930 w 159288"/>
                <a:gd name="connsiteY6" fmla="*/ 0 h 163331"/>
                <a:gd name="connsiteX7" fmla="*/ 49862 w 159288"/>
                <a:gd name="connsiteY7" fmla="*/ 0 h 163331"/>
                <a:gd name="connsiteX8" fmla="*/ 81127 w 159288"/>
                <a:gd name="connsiteY8" fmla="*/ 53366 h 163331"/>
                <a:gd name="connsiteX9" fmla="*/ 81666 w 159288"/>
                <a:gd name="connsiteY9" fmla="*/ 53366 h 163331"/>
                <a:gd name="connsiteX10" fmla="*/ 114278 w 159288"/>
                <a:gd name="connsiteY10" fmla="*/ 0 h 163331"/>
                <a:gd name="connsiteX11" fmla="*/ 153898 w 159288"/>
                <a:gd name="connsiteY11" fmla="*/ 0 h 163331"/>
                <a:gd name="connsiteX12" fmla="*/ 101341 w 159288"/>
                <a:gd name="connsiteY12" fmla="*/ 76275 h 163331"/>
                <a:gd name="connsiteX13" fmla="*/ 159288 w 159288"/>
                <a:gd name="connsiteY13" fmla="*/ 163331 h 16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288" h="163331">
                  <a:moveTo>
                    <a:pt x="113469" y="163331"/>
                  </a:moveTo>
                  <a:lnTo>
                    <a:pt x="78701" y="104036"/>
                  </a:lnTo>
                  <a:lnTo>
                    <a:pt x="77892" y="104036"/>
                  </a:lnTo>
                  <a:lnTo>
                    <a:pt x="42585" y="163331"/>
                  </a:lnTo>
                  <a:lnTo>
                    <a:pt x="0" y="163331"/>
                  </a:lnTo>
                  <a:lnTo>
                    <a:pt x="57409" y="78701"/>
                  </a:lnTo>
                  <a:lnTo>
                    <a:pt x="5930" y="0"/>
                  </a:lnTo>
                  <a:lnTo>
                    <a:pt x="49862" y="0"/>
                  </a:lnTo>
                  <a:lnTo>
                    <a:pt x="81127" y="53366"/>
                  </a:lnTo>
                  <a:lnTo>
                    <a:pt x="81666" y="53366"/>
                  </a:lnTo>
                  <a:lnTo>
                    <a:pt x="114278" y="0"/>
                  </a:lnTo>
                  <a:lnTo>
                    <a:pt x="153898" y="0"/>
                  </a:lnTo>
                  <a:lnTo>
                    <a:pt x="101341" y="76275"/>
                  </a:lnTo>
                  <a:lnTo>
                    <a:pt x="159288" y="163331"/>
                  </a:lnTo>
                  <a:close/>
                </a:path>
              </a:pathLst>
            </a:custGeom>
            <a:solidFill>
              <a:srgbClr val="000000"/>
            </a:solidFill>
            <a:ln w="2684"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0EC62F03-CB8A-BAC8-0A23-4D16E82AD4C6}"/>
                </a:ext>
              </a:extLst>
            </p:cNvPr>
            <p:cNvSpPr/>
            <p:nvPr/>
          </p:nvSpPr>
          <p:spPr>
            <a:xfrm>
              <a:off x="5915924" y="1765313"/>
              <a:ext cx="121555" cy="208610"/>
            </a:xfrm>
            <a:custGeom>
              <a:avLst/>
              <a:gdLst>
                <a:gd name="connsiteX0" fmla="*/ 38542 w 121555"/>
                <a:gd name="connsiteY0" fmla="*/ 0 h 208610"/>
                <a:gd name="connsiteX1" fmla="*/ 38542 w 121555"/>
                <a:gd name="connsiteY1" fmla="*/ 155245 h 208610"/>
                <a:gd name="connsiteX2" fmla="*/ 64955 w 121555"/>
                <a:gd name="connsiteY2" fmla="*/ 183006 h 208610"/>
                <a:gd name="connsiteX3" fmla="*/ 121555 w 121555"/>
                <a:gd name="connsiteY3" fmla="*/ 183006 h 208610"/>
                <a:gd name="connsiteX4" fmla="*/ 121555 w 121555"/>
                <a:gd name="connsiteY4" fmla="*/ 208611 h 208610"/>
                <a:gd name="connsiteX5" fmla="*/ 47436 w 121555"/>
                <a:gd name="connsiteY5" fmla="*/ 208611 h 208610"/>
                <a:gd name="connsiteX6" fmla="*/ 0 w 121555"/>
                <a:gd name="connsiteY6" fmla="*/ 151472 h 208610"/>
                <a:gd name="connsiteX7" fmla="*/ 0 w 121555"/>
                <a:gd name="connsiteY7" fmla="*/ 0 h 208610"/>
                <a:gd name="connsiteX8" fmla="*/ 38542 w 121555"/>
                <a:gd name="connsiteY8" fmla="*/ 0 h 208610"/>
                <a:gd name="connsiteX9" fmla="*/ 38542 w 121555"/>
                <a:gd name="connsiteY9" fmla="*/ 0 h 208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555" h="208610">
                  <a:moveTo>
                    <a:pt x="38542" y="0"/>
                  </a:moveTo>
                  <a:lnTo>
                    <a:pt x="38542" y="155245"/>
                  </a:lnTo>
                  <a:cubicBezTo>
                    <a:pt x="38542" y="170069"/>
                    <a:pt x="47436" y="183006"/>
                    <a:pt x="64955" y="183006"/>
                  </a:cubicBezTo>
                  <a:lnTo>
                    <a:pt x="121555" y="183006"/>
                  </a:lnTo>
                  <a:lnTo>
                    <a:pt x="121555" y="208611"/>
                  </a:lnTo>
                  <a:lnTo>
                    <a:pt x="47436" y="208611"/>
                  </a:lnTo>
                  <a:cubicBezTo>
                    <a:pt x="20214" y="208611"/>
                    <a:pt x="0" y="183006"/>
                    <a:pt x="0" y="151472"/>
                  </a:cubicBezTo>
                  <a:lnTo>
                    <a:pt x="0" y="0"/>
                  </a:lnTo>
                  <a:lnTo>
                    <a:pt x="38542" y="0"/>
                  </a:lnTo>
                  <a:lnTo>
                    <a:pt x="38542" y="0"/>
                  </a:lnTo>
                  <a:close/>
                </a:path>
              </a:pathLst>
            </a:custGeom>
            <a:solidFill>
              <a:srgbClr val="000000"/>
            </a:solidFill>
            <a:ln w="2684"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21C4A06D-8B7D-EDE4-3BDD-ED6F7D507FCC}"/>
                </a:ext>
              </a:extLst>
            </p:cNvPr>
            <p:cNvSpPr/>
            <p:nvPr/>
          </p:nvSpPr>
          <p:spPr>
            <a:xfrm>
              <a:off x="6062276"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96FF5A30-6947-268D-F74E-D974D01512FA}"/>
                </a:ext>
              </a:extLst>
            </p:cNvPr>
            <p:cNvSpPr/>
            <p:nvPr/>
          </p:nvSpPr>
          <p:spPr>
            <a:xfrm>
              <a:off x="6134508" y="1763696"/>
              <a:ext cx="135570" cy="212923"/>
            </a:xfrm>
            <a:custGeom>
              <a:avLst/>
              <a:gdLst>
                <a:gd name="connsiteX0" fmla="*/ 61451 w 135570"/>
                <a:gd name="connsiteY0" fmla="*/ 66033 h 212923"/>
                <a:gd name="connsiteX1" fmla="*/ 36655 w 135570"/>
                <a:gd name="connsiteY1" fmla="*/ 70885 h 212923"/>
                <a:gd name="connsiteX2" fmla="*/ 36655 w 135570"/>
                <a:gd name="connsiteY2" fmla="*/ 186780 h 212923"/>
                <a:gd name="connsiteX3" fmla="*/ 57948 w 135570"/>
                <a:gd name="connsiteY3" fmla="*/ 190283 h 212923"/>
                <a:gd name="connsiteX4" fmla="*/ 98915 w 135570"/>
                <a:gd name="connsiteY4" fmla="*/ 126676 h 212923"/>
                <a:gd name="connsiteX5" fmla="*/ 61451 w 135570"/>
                <a:gd name="connsiteY5" fmla="*/ 66033 h 212923"/>
                <a:gd name="connsiteX6" fmla="*/ 56600 w 135570"/>
                <a:gd name="connsiteY6" fmla="*/ 212923 h 212923"/>
                <a:gd name="connsiteX7" fmla="*/ 0 w 135570"/>
                <a:gd name="connsiteY7" fmla="*/ 201064 h 212923"/>
                <a:gd name="connsiteX8" fmla="*/ 0 w 135570"/>
                <a:gd name="connsiteY8" fmla="*/ 6738 h 212923"/>
                <a:gd name="connsiteX9" fmla="*/ 36655 w 135570"/>
                <a:gd name="connsiteY9" fmla="*/ 0 h 212923"/>
                <a:gd name="connsiteX10" fmla="*/ 36655 w 135570"/>
                <a:gd name="connsiteY10" fmla="*/ 51479 h 212923"/>
                <a:gd name="connsiteX11" fmla="*/ 71424 w 135570"/>
                <a:gd name="connsiteY11" fmla="*/ 44741 h 212923"/>
                <a:gd name="connsiteX12" fmla="*/ 135570 w 135570"/>
                <a:gd name="connsiteY12" fmla="*/ 124520 h 212923"/>
                <a:gd name="connsiteX13" fmla="*/ 56600 w 135570"/>
                <a:gd name="connsiteY13" fmla="*/ 212923 h 21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570" h="212923">
                  <a:moveTo>
                    <a:pt x="61451" y="66033"/>
                  </a:moveTo>
                  <a:cubicBezTo>
                    <a:pt x="52827" y="65764"/>
                    <a:pt x="44471" y="67381"/>
                    <a:pt x="36655" y="70885"/>
                  </a:cubicBezTo>
                  <a:lnTo>
                    <a:pt x="36655" y="186780"/>
                  </a:lnTo>
                  <a:cubicBezTo>
                    <a:pt x="43393" y="189205"/>
                    <a:pt x="50670" y="190283"/>
                    <a:pt x="57948" y="190283"/>
                  </a:cubicBezTo>
                  <a:cubicBezTo>
                    <a:pt x="87056" y="190283"/>
                    <a:pt x="98915" y="165487"/>
                    <a:pt x="98915" y="126676"/>
                  </a:cubicBezTo>
                  <a:cubicBezTo>
                    <a:pt x="98915" y="92716"/>
                    <a:pt x="89212" y="66303"/>
                    <a:pt x="61451" y="66033"/>
                  </a:cubicBezTo>
                  <a:moveTo>
                    <a:pt x="56600" y="212923"/>
                  </a:moveTo>
                  <a:cubicBezTo>
                    <a:pt x="31534" y="212923"/>
                    <a:pt x="10511" y="207802"/>
                    <a:pt x="0" y="201064"/>
                  </a:cubicBezTo>
                  <a:lnTo>
                    <a:pt x="0" y="6738"/>
                  </a:lnTo>
                  <a:lnTo>
                    <a:pt x="36655" y="0"/>
                  </a:lnTo>
                  <a:lnTo>
                    <a:pt x="36655" y="51479"/>
                  </a:lnTo>
                  <a:cubicBezTo>
                    <a:pt x="47706" y="46897"/>
                    <a:pt x="59565" y="44471"/>
                    <a:pt x="71424" y="44741"/>
                  </a:cubicBezTo>
                  <a:cubicBezTo>
                    <a:pt x="109157" y="44741"/>
                    <a:pt x="135570" y="76006"/>
                    <a:pt x="135570" y="124520"/>
                  </a:cubicBezTo>
                  <a:cubicBezTo>
                    <a:pt x="135301" y="179502"/>
                    <a:pt x="107001" y="212923"/>
                    <a:pt x="56600" y="212923"/>
                  </a:cubicBezTo>
                </a:path>
              </a:pathLst>
            </a:custGeom>
            <a:solidFill>
              <a:srgbClr val="000000"/>
            </a:solidFill>
            <a:ln w="2684"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290B28D4-9BC3-EA31-B007-CB4A3A2332C6}"/>
                </a:ext>
              </a:extLst>
            </p:cNvPr>
            <p:cNvSpPr/>
            <p:nvPr/>
          </p:nvSpPr>
          <p:spPr>
            <a:xfrm>
              <a:off x="6298917" y="1807079"/>
              <a:ext cx="84899" cy="166575"/>
            </a:xfrm>
            <a:custGeom>
              <a:avLst/>
              <a:gdLst>
                <a:gd name="connsiteX0" fmla="*/ 77353 w 84899"/>
                <a:gd name="connsiteY0" fmla="*/ 27501 h 166575"/>
                <a:gd name="connsiteX1" fmla="*/ 36925 w 84899"/>
                <a:gd name="connsiteY1" fmla="*/ 28849 h 166575"/>
                <a:gd name="connsiteX2" fmla="*/ 36925 w 84899"/>
                <a:gd name="connsiteY2" fmla="*/ 166575 h 166575"/>
                <a:gd name="connsiteX3" fmla="*/ 0 w 84899"/>
                <a:gd name="connsiteY3" fmla="*/ 166575 h 166575"/>
                <a:gd name="connsiteX4" fmla="*/ 0 w 84899"/>
                <a:gd name="connsiteY4" fmla="*/ 12138 h 166575"/>
                <a:gd name="connsiteX5" fmla="*/ 84900 w 84899"/>
                <a:gd name="connsiteY5" fmla="*/ 818 h 166575"/>
                <a:gd name="connsiteX6" fmla="*/ 77353 w 84899"/>
                <a:gd name="connsiteY6" fmla="*/ 27501 h 16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899" h="166575">
                  <a:moveTo>
                    <a:pt x="77353" y="27501"/>
                  </a:moveTo>
                  <a:cubicBezTo>
                    <a:pt x="64955" y="23189"/>
                    <a:pt x="45280" y="23997"/>
                    <a:pt x="36925" y="28849"/>
                  </a:cubicBezTo>
                  <a:lnTo>
                    <a:pt x="36925" y="166575"/>
                  </a:lnTo>
                  <a:lnTo>
                    <a:pt x="0" y="166575"/>
                  </a:lnTo>
                  <a:lnTo>
                    <a:pt x="0" y="12138"/>
                  </a:lnTo>
                  <a:cubicBezTo>
                    <a:pt x="21562" y="3244"/>
                    <a:pt x="46628" y="-2146"/>
                    <a:pt x="84900" y="818"/>
                  </a:cubicBezTo>
                  <a:cubicBezTo>
                    <a:pt x="84900" y="818"/>
                    <a:pt x="77353" y="27501"/>
                    <a:pt x="77353" y="27501"/>
                  </a:cubicBezTo>
                  <a:close/>
                </a:path>
              </a:pathLst>
            </a:custGeom>
            <a:solidFill>
              <a:srgbClr val="000000"/>
            </a:solidFill>
            <a:ln w="2684"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1040AA5E-1CA8-CD43-EBDF-DD43F4615491}"/>
                </a:ext>
              </a:extLst>
            </p:cNvPr>
            <p:cNvSpPr/>
            <p:nvPr/>
          </p:nvSpPr>
          <p:spPr>
            <a:xfrm>
              <a:off x="6406457" y="1810323"/>
              <a:ext cx="36924" cy="163061"/>
            </a:xfrm>
            <a:custGeom>
              <a:avLst/>
              <a:gdLst>
                <a:gd name="connsiteX0" fmla="*/ 0 w 36924"/>
                <a:gd name="connsiteY0" fmla="*/ 0 h 163061"/>
                <a:gd name="connsiteX1" fmla="*/ 36925 w 36924"/>
                <a:gd name="connsiteY1" fmla="*/ 0 h 163061"/>
                <a:gd name="connsiteX2" fmla="*/ 36925 w 36924"/>
                <a:gd name="connsiteY2" fmla="*/ 163062 h 163061"/>
                <a:gd name="connsiteX3" fmla="*/ 0 w 36924"/>
                <a:gd name="connsiteY3" fmla="*/ 163062 h 163061"/>
              </a:gdLst>
              <a:ahLst/>
              <a:cxnLst>
                <a:cxn ang="0">
                  <a:pos x="connsiteX0" y="connsiteY0"/>
                </a:cxn>
                <a:cxn ang="0">
                  <a:pos x="connsiteX1" y="connsiteY1"/>
                </a:cxn>
                <a:cxn ang="0">
                  <a:pos x="connsiteX2" y="connsiteY2"/>
                </a:cxn>
                <a:cxn ang="0">
                  <a:pos x="connsiteX3" y="connsiteY3"/>
                </a:cxn>
              </a:cxnLst>
              <a:rect l="l" t="t" r="r" b="b"/>
              <a:pathLst>
                <a:path w="36924" h="163061">
                  <a:moveTo>
                    <a:pt x="0" y="0"/>
                  </a:moveTo>
                  <a:lnTo>
                    <a:pt x="36925" y="0"/>
                  </a:lnTo>
                  <a:lnTo>
                    <a:pt x="36925" y="163062"/>
                  </a:lnTo>
                  <a:lnTo>
                    <a:pt x="0" y="163062"/>
                  </a:lnTo>
                  <a:close/>
                </a:path>
              </a:pathLst>
            </a:custGeom>
            <a:solidFill>
              <a:srgbClr val="000000"/>
            </a:solidFill>
            <a:ln w="2684"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AB24F518-0D45-20BB-DCC3-4FEA49ACDC9A}"/>
                </a:ext>
              </a:extLst>
            </p:cNvPr>
            <p:cNvSpPr/>
            <p:nvPr/>
          </p:nvSpPr>
          <p:spPr>
            <a:xfrm>
              <a:off x="6472221" y="1807311"/>
              <a:ext cx="113469" cy="169086"/>
            </a:xfrm>
            <a:custGeom>
              <a:avLst/>
              <a:gdLst>
                <a:gd name="connsiteX0" fmla="*/ 49592 w 113469"/>
                <a:gd name="connsiteY0" fmla="*/ 169039 h 169086"/>
                <a:gd name="connsiteX1" fmla="*/ 0 w 113469"/>
                <a:gd name="connsiteY1" fmla="*/ 157180 h 169086"/>
                <a:gd name="connsiteX2" fmla="*/ 10511 w 113469"/>
                <a:gd name="connsiteY2" fmla="*/ 133462 h 169086"/>
                <a:gd name="connsiteX3" fmla="*/ 44202 w 113469"/>
                <a:gd name="connsiteY3" fmla="*/ 142895 h 169086"/>
                <a:gd name="connsiteX4" fmla="*/ 74658 w 113469"/>
                <a:gd name="connsiteY4" fmla="*/ 119986 h 169086"/>
                <a:gd name="connsiteX5" fmla="*/ 45549 w 113469"/>
                <a:gd name="connsiteY5" fmla="*/ 93033 h 169086"/>
                <a:gd name="connsiteX6" fmla="*/ 4582 w 113469"/>
                <a:gd name="connsiteY6" fmla="*/ 47214 h 169086"/>
                <a:gd name="connsiteX7" fmla="*/ 61182 w 113469"/>
                <a:gd name="connsiteY7" fmla="*/ 48 h 169086"/>
                <a:gd name="connsiteX8" fmla="*/ 107809 w 113469"/>
                <a:gd name="connsiteY8" fmla="*/ 11368 h 169086"/>
                <a:gd name="connsiteX9" fmla="*/ 97837 w 113469"/>
                <a:gd name="connsiteY9" fmla="*/ 32930 h 169086"/>
                <a:gd name="connsiteX10" fmla="*/ 69537 w 113469"/>
                <a:gd name="connsiteY10" fmla="*/ 23766 h 169086"/>
                <a:gd name="connsiteX11" fmla="*/ 41507 w 113469"/>
                <a:gd name="connsiteY11" fmla="*/ 45328 h 169086"/>
                <a:gd name="connsiteX12" fmla="*/ 70615 w 113469"/>
                <a:gd name="connsiteY12" fmla="*/ 70932 h 169086"/>
                <a:gd name="connsiteX13" fmla="*/ 113469 w 113469"/>
                <a:gd name="connsiteY13" fmla="*/ 118907 h 169086"/>
                <a:gd name="connsiteX14" fmla="*/ 49592 w 113469"/>
                <a:gd name="connsiteY14" fmla="*/ 169039 h 16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3469" h="169086">
                  <a:moveTo>
                    <a:pt x="49592" y="169039"/>
                  </a:moveTo>
                  <a:cubicBezTo>
                    <a:pt x="32343" y="169578"/>
                    <a:pt x="15093" y="165535"/>
                    <a:pt x="0" y="157180"/>
                  </a:cubicBezTo>
                  <a:lnTo>
                    <a:pt x="10511" y="133462"/>
                  </a:lnTo>
                  <a:cubicBezTo>
                    <a:pt x="20484" y="139930"/>
                    <a:pt x="32073" y="143165"/>
                    <a:pt x="44202" y="142895"/>
                  </a:cubicBezTo>
                  <a:cubicBezTo>
                    <a:pt x="60912" y="142895"/>
                    <a:pt x="74658" y="133192"/>
                    <a:pt x="74658" y="119986"/>
                  </a:cubicBezTo>
                  <a:cubicBezTo>
                    <a:pt x="74658" y="106509"/>
                    <a:pt x="63877" y="99502"/>
                    <a:pt x="45549" y="93033"/>
                  </a:cubicBezTo>
                  <a:cubicBezTo>
                    <a:pt x="11590" y="81174"/>
                    <a:pt x="4582" y="64194"/>
                    <a:pt x="4582" y="47214"/>
                  </a:cubicBezTo>
                  <a:cubicBezTo>
                    <a:pt x="4582" y="21071"/>
                    <a:pt x="27222" y="48"/>
                    <a:pt x="61182" y="48"/>
                  </a:cubicBezTo>
                  <a:cubicBezTo>
                    <a:pt x="77353" y="-491"/>
                    <a:pt x="93525" y="3552"/>
                    <a:pt x="107809" y="11368"/>
                  </a:cubicBezTo>
                  <a:lnTo>
                    <a:pt x="97837" y="32930"/>
                  </a:lnTo>
                  <a:cubicBezTo>
                    <a:pt x="89482" y="27270"/>
                    <a:pt x="79509" y="24035"/>
                    <a:pt x="69537" y="23766"/>
                  </a:cubicBezTo>
                  <a:cubicBezTo>
                    <a:pt x="52827" y="23766"/>
                    <a:pt x="41507" y="33738"/>
                    <a:pt x="41507" y="45328"/>
                  </a:cubicBezTo>
                  <a:cubicBezTo>
                    <a:pt x="41507" y="58534"/>
                    <a:pt x="54713" y="65272"/>
                    <a:pt x="70615" y="70932"/>
                  </a:cubicBezTo>
                  <a:cubicBezTo>
                    <a:pt x="105653" y="83600"/>
                    <a:pt x="113469" y="100041"/>
                    <a:pt x="113469" y="118907"/>
                  </a:cubicBezTo>
                  <a:cubicBezTo>
                    <a:pt x="113469" y="145860"/>
                    <a:pt x="88673" y="168769"/>
                    <a:pt x="49592" y="169039"/>
                  </a:cubicBezTo>
                </a:path>
              </a:pathLst>
            </a:custGeom>
            <a:solidFill>
              <a:srgbClr val="000000"/>
            </a:solidFill>
            <a:ln w="2684" cap="flat">
              <a:noFill/>
              <a:prstDash val="solid"/>
              <a:miter/>
            </a:ln>
          </p:spPr>
          <p:txBody>
            <a:bodyPr rtlCol="0" anchor="ctr"/>
            <a:lstStyle/>
            <a:p>
              <a:endParaRPr lang="en-US"/>
            </a:p>
          </p:txBody>
        </p:sp>
      </p:grpSp>
    </p:spTree>
    <p:extLst>
      <p:ext uri="{BB962C8B-B14F-4D97-AF65-F5344CB8AC3E}">
        <p14:creationId xmlns:p14="http://schemas.microsoft.com/office/powerpoint/2010/main" val="1691894521"/>
      </p:ext>
    </p:extLst>
  </p:cSld>
  <p:clrMap bg1="lt1" tx1="dk1" bg2="lt2" tx2="dk2" accent1="accent1" accent2="accent2" accent3="accent3" accent4="accent4" accent5="accent5" accent6="accent6" hlink="hlink" folHlink="folHlink"/>
  <p:sldLayoutIdLst>
    <p:sldLayoutId id="2147483919" r:id="rId1"/>
    <p:sldLayoutId id="2147484624" r:id="rId2"/>
    <p:sldLayoutId id="2147484655" r:id="rId3"/>
    <p:sldLayoutId id="2147484627" r:id="rId4"/>
    <p:sldLayoutId id="2147484665" r:id="rId5"/>
  </p:sldLayoutIdLst>
  <p:hf hdr="0" dt="0"/>
  <p:txStyles>
    <p:titleStyle>
      <a:lvl1pPr algn="l" defTabSz="914400" rtl="0" eaLnBrk="1" latinLnBrk="0" hangingPunct="1">
        <a:lnSpc>
          <a:spcPct val="90000"/>
        </a:lnSpc>
        <a:spcBef>
          <a:spcPct val="0"/>
        </a:spcBef>
        <a:buNone/>
        <a:defRPr sz="3200" b="1" kern="1200">
          <a:solidFill>
            <a:schemeClr val="accent6"/>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youtu.be/Ekd-rNML6VI"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40Resource_Management/070Advanced_Tools/020Using_Duplicate_Title_Analysis" TargetMode="Externa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40Resource_Management/070Advanced_Tools/Using_Merge_Records_and_Combine_Inventory" TargetMode="External"/><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Metadata_Management/016Working_with_Rules/030Working_with_Merge_Rules" TargetMode="External"/><Relationship Id="rId2" Type="http://schemas.openxmlformats.org/officeDocument/2006/relationships/hyperlink" Target="https://developers.exlibrisgroup.com/blog/alma-merge-rule-examples/"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Metadata_Management/040Working_with_Bibliographic_Records#Merging_Bibliographic_Records" TargetMode="External"/><Relationship Id="rId2" Type="http://schemas.openxmlformats.org/officeDocument/2006/relationships/hyperlink" Target="https://knowledge.exlibrisgroup.com/Alma/Product_Documentation/010Alma_Online_Help_(English)/040Resource_Management/070Advanced_Tools/Using_Merge_Records_and_Combine_Inventory" TargetMode="Externa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Metadata_Management/040Working_with_Bibliographic_Records#Merging_Bibliographic_Records"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4B557451-4271-4B3E-23ED-1E236F2D7796}"/>
              </a:ext>
            </a:extLst>
          </p:cNvPr>
          <p:cNvSpPr>
            <a:spLocks noGrp="1"/>
          </p:cNvSpPr>
          <p:nvPr>
            <p:ph type="body" sz="quarter" idx="16"/>
          </p:nvPr>
        </p:nvSpPr>
        <p:spPr/>
        <p:txBody>
          <a:bodyPr/>
          <a:lstStyle/>
          <a:p>
            <a:r>
              <a:rPr lang="en-US"/>
              <a:t>How to merge </a:t>
            </a:r>
            <a:r>
              <a:rPr lang="en-US" dirty="0"/>
              <a:t>bibliographic records manually</a:t>
            </a:r>
            <a:endParaRPr lang="en-NL" dirty="0"/>
          </a:p>
        </p:txBody>
      </p:sp>
      <p:sp>
        <p:nvSpPr>
          <p:cNvPr id="23" name="Text Placeholder 22">
            <a:extLst>
              <a:ext uri="{FF2B5EF4-FFF2-40B4-BE49-F238E27FC236}">
                <a16:creationId xmlns:a16="http://schemas.microsoft.com/office/drawing/2014/main" id="{4A320969-5F7F-9C87-B26F-D76042B0E452}"/>
              </a:ext>
            </a:extLst>
          </p:cNvPr>
          <p:cNvSpPr>
            <a:spLocks noGrp="1"/>
          </p:cNvSpPr>
          <p:nvPr>
            <p:ph type="body" sz="quarter" idx="18"/>
          </p:nvPr>
        </p:nvSpPr>
        <p:spPr/>
        <p:txBody>
          <a:bodyPr/>
          <a:lstStyle/>
          <a:p>
            <a:r>
              <a:rPr lang="en-US" dirty="0"/>
              <a:t>Yoel Kortick</a:t>
            </a:r>
          </a:p>
          <a:p>
            <a:r>
              <a:rPr lang="en-US" dirty="0"/>
              <a:t>Senior Librarian</a:t>
            </a:r>
            <a:endParaRPr lang="en-NL" dirty="0"/>
          </a:p>
        </p:txBody>
      </p:sp>
      <p:sp>
        <p:nvSpPr>
          <p:cNvPr id="3" name="Text Placeholder 2">
            <a:extLst>
              <a:ext uri="{FF2B5EF4-FFF2-40B4-BE49-F238E27FC236}">
                <a16:creationId xmlns:a16="http://schemas.microsoft.com/office/drawing/2014/main" id="{CB9463A4-51FE-33CE-9ECD-B99FC1EC1880}"/>
              </a:ext>
            </a:extLst>
          </p:cNvPr>
          <p:cNvSpPr>
            <a:spLocks noGrp="1"/>
          </p:cNvSpPr>
          <p:nvPr>
            <p:ph type="body" sz="quarter" idx="17"/>
          </p:nvPr>
        </p:nvSpPr>
        <p:spPr/>
        <p:txBody>
          <a:bodyPr/>
          <a:lstStyle/>
          <a:p>
            <a:r>
              <a:rPr lang="en-US" dirty="0"/>
              <a:t>within </a:t>
            </a:r>
            <a:r>
              <a:rPr lang="en-US"/>
              <a:t>one institution</a:t>
            </a:r>
            <a:endParaRPr lang="en-US" dirty="0"/>
          </a:p>
        </p:txBody>
      </p:sp>
    </p:spTree>
    <p:extLst>
      <p:ext uri="{BB962C8B-B14F-4D97-AF65-F5344CB8AC3E}">
        <p14:creationId xmlns:p14="http://schemas.microsoft.com/office/powerpoint/2010/main" val="2594056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Retrieving duplicate records to merge – Alma Analytics</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10</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8609"/>
            <a:ext cx="11450673" cy="5081216"/>
          </a:xfrm>
        </p:spPr>
        <p:txBody>
          <a:bodyPr/>
          <a:lstStyle/>
          <a:p>
            <a:r>
              <a:rPr lang="en-US" sz="2200" dirty="0"/>
              <a:t>One option to find duplicate bibliographic records is to use the </a:t>
            </a:r>
            <a:r>
              <a:rPr lang="en-US" sz="2200" dirty="0">
                <a:hlinkClick r:id="rId2"/>
              </a:rPr>
              <a:t>analytics dashboard “Title level overlap analysis”</a:t>
            </a:r>
            <a:r>
              <a:rPr lang="en-US" sz="2200" dirty="0"/>
              <a:t> which is located at “/shared/Alma/Titles/Dashboards</a:t>
            </a:r>
          </a:p>
          <a:p>
            <a:pPr lvl="1"/>
            <a:r>
              <a:rPr lang="en-US" sz="2200" dirty="0"/>
              <a:t>The tab “Overlap P and P” will create a report of duplicate records which all have physical (P) inventory</a:t>
            </a:r>
          </a:p>
          <a:p>
            <a:r>
              <a:rPr lang="en-US" sz="2200" dirty="0"/>
              <a:t>The overlap will be determined by the identifier chosen in the “Find overlap by” field.</a:t>
            </a:r>
          </a:p>
          <a:p>
            <a:endParaRPr lang="en-US" sz="2200" dirty="0"/>
          </a:p>
          <a:p>
            <a:endParaRPr lang="en-US" sz="2200" dirty="0"/>
          </a:p>
          <a:p>
            <a:endParaRPr lang="en-US" sz="2200" dirty="0"/>
          </a:p>
        </p:txBody>
      </p:sp>
    </p:spTree>
    <p:extLst>
      <p:ext uri="{BB962C8B-B14F-4D97-AF65-F5344CB8AC3E}">
        <p14:creationId xmlns:p14="http://schemas.microsoft.com/office/powerpoint/2010/main" val="2470152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ACE92B-56D1-6BE3-1DA8-72C62EBF6A7F}"/>
              </a:ext>
            </a:extLst>
          </p:cNvPr>
          <p:cNvPicPr>
            <a:picLocks noChangeAspect="1"/>
          </p:cNvPicPr>
          <p:nvPr/>
        </p:nvPicPr>
        <p:blipFill>
          <a:blip r:embed="rId2"/>
          <a:stretch>
            <a:fillRect/>
          </a:stretch>
        </p:blipFill>
        <p:spPr>
          <a:xfrm>
            <a:off x="0" y="2359042"/>
            <a:ext cx="12192000" cy="3968715"/>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Retrieving duplicate records to merge – Alma Analytics</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11</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789541"/>
          </a:xfrm>
        </p:spPr>
        <p:txBody>
          <a:bodyPr/>
          <a:lstStyle/>
          <a:p>
            <a:r>
              <a:rPr lang="en-US" sz="2200" dirty="0"/>
              <a:t>The following for example, using the  “Overlap P and P” tab, will give us a report of duplicate titles by ISBN, and all titles will have physical inventory</a:t>
            </a:r>
          </a:p>
          <a:p>
            <a:endParaRPr lang="en-US" sz="2200" dirty="0"/>
          </a:p>
        </p:txBody>
      </p:sp>
      <p:sp>
        <p:nvSpPr>
          <p:cNvPr id="4" name="Rectangle 3">
            <a:extLst>
              <a:ext uri="{FF2B5EF4-FFF2-40B4-BE49-F238E27FC236}">
                <a16:creationId xmlns:a16="http://schemas.microsoft.com/office/drawing/2014/main" id="{E049EC7A-205B-54DB-3550-AB95FDA75BD2}"/>
              </a:ext>
            </a:extLst>
          </p:cNvPr>
          <p:cNvSpPr/>
          <p:nvPr/>
        </p:nvSpPr>
        <p:spPr>
          <a:xfrm>
            <a:off x="1238250" y="5219700"/>
            <a:ext cx="3095625" cy="27622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6" name="Rectangle 5">
            <a:extLst>
              <a:ext uri="{FF2B5EF4-FFF2-40B4-BE49-F238E27FC236}">
                <a16:creationId xmlns:a16="http://schemas.microsoft.com/office/drawing/2014/main" id="{8B683C8B-1796-57E4-EB36-25181015216C}"/>
              </a:ext>
            </a:extLst>
          </p:cNvPr>
          <p:cNvSpPr/>
          <p:nvPr/>
        </p:nvSpPr>
        <p:spPr>
          <a:xfrm>
            <a:off x="4229101" y="2752725"/>
            <a:ext cx="990600" cy="27622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3160629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1BEF55-FA83-E4CF-6A68-7D34EB1D6AB6}"/>
              </a:ext>
            </a:extLst>
          </p:cNvPr>
          <p:cNvPicPr>
            <a:picLocks noChangeAspect="1"/>
          </p:cNvPicPr>
          <p:nvPr/>
        </p:nvPicPr>
        <p:blipFill>
          <a:blip r:embed="rId2"/>
          <a:stretch>
            <a:fillRect/>
          </a:stretch>
        </p:blipFill>
        <p:spPr>
          <a:xfrm>
            <a:off x="0" y="1968677"/>
            <a:ext cx="12192000" cy="2920646"/>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Retrieving duplicate records to merge – Alma Analytics</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12</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789541"/>
          </a:xfrm>
        </p:spPr>
        <p:txBody>
          <a:bodyPr/>
          <a:lstStyle/>
          <a:p>
            <a:r>
              <a:rPr lang="en-US" sz="2200" dirty="0"/>
              <a:t>Here is part of the results</a:t>
            </a:r>
          </a:p>
          <a:p>
            <a:endParaRPr lang="en-US" sz="2200" dirty="0"/>
          </a:p>
        </p:txBody>
      </p:sp>
      <p:sp>
        <p:nvSpPr>
          <p:cNvPr id="4" name="Rectangle 3">
            <a:extLst>
              <a:ext uri="{FF2B5EF4-FFF2-40B4-BE49-F238E27FC236}">
                <a16:creationId xmlns:a16="http://schemas.microsoft.com/office/drawing/2014/main" id="{E049EC7A-205B-54DB-3550-AB95FDA75BD2}"/>
              </a:ext>
            </a:extLst>
          </p:cNvPr>
          <p:cNvSpPr/>
          <p:nvPr/>
        </p:nvSpPr>
        <p:spPr>
          <a:xfrm>
            <a:off x="1" y="1968677"/>
            <a:ext cx="895350" cy="292064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7" name="Rectangle 6">
            <a:extLst>
              <a:ext uri="{FF2B5EF4-FFF2-40B4-BE49-F238E27FC236}">
                <a16:creationId xmlns:a16="http://schemas.microsoft.com/office/drawing/2014/main" id="{B1EF0674-75EA-6EAE-0DCC-3BDD12A20D28}"/>
              </a:ext>
            </a:extLst>
          </p:cNvPr>
          <p:cNvSpPr/>
          <p:nvPr/>
        </p:nvSpPr>
        <p:spPr>
          <a:xfrm>
            <a:off x="10191749" y="1968677"/>
            <a:ext cx="723901" cy="292064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8" name="TextBox 7">
            <a:extLst>
              <a:ext uri="{FF2B5EF4-FFF2-40B4-BE49-F238E27FC236}">
                <a16:creationId xmlns:a16="http://schemas.microsoft.com/office/drawing/2014/main" id="{E2435DBD-304E-BF4A-128E-EE5C98F8041E}"/>
              </a:ext>
            </a:extLst>
          </p:cNvPr>
          <p:cNvSpPr txBox="1"/>
          <p:nvPr/>
        </p:nvSpPr>
        <p:spPr>
          <a:xfrm>
            <a:off x="1914525" y="5181600"/>
            <a:ext cx="3724276" cy="428625"/>
          </a:xfrm>
          <a:prstGeom prst="rect">
            <a:avLst/>
          </a:prstGeom>
          <a:solidFill>
            <a:schemeClr val="bg1"/>
          </a:solidFill>
          <a:ln>
            <a:solidFill>
              <a:schemeClr val="tx1"/>
            </a:solidFill>
          </a:ln>
        </p:spPr>
        <p:txBody>
          <a:bodyPr wrap="square" rtlCol="0">
            <a:noAutofit/>
          </a:bodyPr>
          <a:lstStyle/>
          <a:p>
            <a:pPr algn="l"/>
            <a:r>
              <a:rPr lang="en-US" sz="1400" dirty="0"/>
              <a:t>Let’s look for example at ISBN 0007256523</a:t>
            </a:r>
          </a:p>
        </p:txBody>
      </p:sp>
      <p:cxnSp>
        <p:nvCxnSpPr>
          <p:cNvPr id="12" name="Straight Arrow Connector 11">
            <a:extLst>
              <a:ext uri="{FF2B5EF4-FFF2-40B4-BE49-F238E27FC236}">
                <a16:creationId xmlns:a16="http://schemas.microsoft.com/office/drawing/2014/main" id="{F776977A-CDA9-088F-FD8E-B729ED58E174}"/>
              </a:ext>
            </a:extLst>
          </p:cNvPr>
          <p:cNvCxnSpPr>
            <a:cxnSpLocks/>
          </p:cNvCxnSpPr>
          <p:nvPr/>
        </p:nvCxnSpPr>
        <p:spPr>
          <a:xfrm flipH="1" flipV="1">
            <a:off x="704850" y="2533650"/>
            <a:ext cx="2971800" cy="4857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A3E1428-47C8-993E-C7B1-79AAA9D32338}"/>
              </a:ext>
            </a:extLst>
          </p:cNvPr>
          <p:cNvCxnSpPr>
            <a:cxnSpLocks/>
          </p:cNvCxnSpPr>
          <p:nvPr/>
        </p:nvCxnSpPr>
        <p:spPr>
          <a:xfrm>
            <a:off x="3676650" y="3019425"/>
            <a:ext cx="0" cy="2162175"/>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2952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886128-B8A9-3064-12B2-33F853116630}"/>
              </a:ext>
            </a:extLst>
          </p:cNvPr>
          <p:cNvPicPr>
            <a:picLocks noChangeAspect="1"/>
          </p:cNvPicPr>
          <p:nvPr/>
        </p:nvPicPr>
        <p:blipFill>
          <a:blip r:embed="rId2"/>
          <a:stretch>
            <a:fillRect/>
          </a:stretch>
        </p:blipFill>
        <p:spPr>
          <a:xfrm>
            <a:off x="85725" y="1979944"/>
            <a:ext cx="12192000" cy="4309357"/>
          </a:xfrm>
          <a:prstGeom prst="rect">
            <a:avLst/>
          </a:prstGeom>
          <a:ln>
            <a:solidFill>
              <a:schemeClr val="tx1"/>
            </a:solidFill>
          </a:ln>
        </p:spPr>
      </p:pic>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13</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789541"/>
          </a:xfrm>
        </p:spPr>
        <p:txBody>
          <a:bodyPr/>
          <a:lstStyle/>
          <a:p>
            <a:r>
              <a:rPr lang="en-US" sz="2200" dirty="0"/>
              <a:t>Here is the duplicate title with ISBN 0007256523</a:t>
            </a:r>
          </a:p>
          <a:p>
            <a:endParaRPr lang="en-US" sz="2200" dirty="0"/>
          </a:p>
        </p:txBody>
      </p:sp>
      <p:sp>
        <p:nvSpPr>
          <p:cNvPr id="6" name="Title 9">
            <a:extLst>
              <a:ext uri="{FF2B5EF4-FFF2-40B4-BE49-F238E27FC236}">
                <a16:creationId xmlns:a16="http://schemas.microsoft.com/office/drawing/2014/main" id="{A4F68232-2C7B-3FDB-BBD5-D304D7A72D53}"/>
              </a:ext>
            </a:extLst>
          </p:cNvPr>
          <p:cNvSpPr>
            <a:spLocks noGrp="1"/>
          </p:cNvSpPr>
          <p:nvPr>
            <p:ph type="title"/>
          </p:nvPr>
        </p:nvSpPr>
        <p:spPr>
          <a:xfrm>
            <a:off x="365688" y="368828"/>
            <a:ext cx="11421604" cy="309766"/>
          </a:xfrm>
        </p:spPr>
        <p:txBody>
          <a:bodyPr/>
          <a:lstStyle/>
          <a:p>
            <a:r>
              <a:rPr lang="en-US" dirty="0"/>
              <a:t>Retrieving duplicate records to merge – Alma Analytics</a:t>
            </a:r>
            <a:endParaRPr lang="en-NL" dirty="0"/>
          </a:p>
        </p:txBody>
      </p:sp>
      <p:sp>
        <p:nvSpPr>
          <p:cNvPr id="5" name="Rectangle 4">
            <a:extLst>
              <a:ext uri="{FF2B5EF4-FFF2-40B4-BE49-F238E27FC236}">
                <a16:creationId xmlns:a16="http://schemas.microsoft.com/office/drawing/2014/main" id="{7D394BE5-67B2-A08A-B794-69C9C0CB86B6}"/>
              </a:ext>
            </a:extLst>
          </p:cNvPr>
          <p:cNvSpPr/>
          <p:nvPr/>
        </p:nvSpPr>
        <p:spPr>
          <a:xfrm>
            <a:off x="365688" y="1979944"/>
            <a:ext cx="1891737" cy="30976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2" name="Rectangle 1">
            <a:extLst>
              <a:ext uri="{FF2B5EF4-FFF2-40B4-BE49-F238E27FC236}">
                <a16:creationId xmlns:a16="http://schemas.microsoft.com/office/drawing/2014/main" id="{42951DB4-EC08-DF4C-0312-C975E492F499}"/>
              </a:ext>
            </a:extLst>
          </p:cNvPr>
          <p:cNvSpPr/>
          <p:nvPr/>
        </p:nvSpPr>
        <p:spPr>
          <a:xfrm>
            <a:off x="2558642" y="3280095"/>
            <a:ext cx="3129094" cy="302004"/>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3" name="Rectangle 2">
            <a:extLst>
              <a:ext uri="{FF2B5EF4-FFF2-40B4-BE49-F238E27FC236}">
                <a16:creationId xmlns:a16="http://schemas.microsoft.com/office/drawing/2014/main" id="{22AF7989-7011-1AB8-54A4-B22F7E9201D3}"/>
              </a:ext>
            </a:extLst>
          </p:cNvPr>
          <p:cNvSpPr/>
          <p:nvPr/>
        </p:nvSpPr>
        <p:spPr>
          <a:xfrm>
            <a:off x="2558642" y="4784698"/>
            <a:ext cx="3129094" cy="302004"/>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7" name="Rectangle 6">
            <a:extLst>
              <a:ext uri="{FF2B5EF4-FFF2-40B4-BE49-F238E27FC236}">
                <a16:creationId xmlns:a16="http://schemas.microsoft.com/office/drawing/2014/main" id="{6A106FD9-15C4-CF80-11F5-BBC63402510D}"/>
              </a:ext>
            </a:extLst>
          </p:cNvPr>
          <p:cNvSpPr/>
          <p:nvPr/>
        </p:nvSpPr>
        <p:spPr>
          <a:xfrm>
            <a:off x="5855516" y="3565321"/>
            <a:ext cx="1501629" cy="184558"/>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8" name="Rectangle 7">
            <a:extLst>
              <a:ext uri="{FF2B5EF4-FFF2-40B4-BE49-F238E27FC236}">
                <a16:creationId xmlns:a16="http://schemas.microsoft.com/office/drawing/2014/main" id="{FD814BA8-0FE0-C16F-6D04-EF97367FBCF9}"/>
              </a:ext>
            </a:extLst>
          </p:cNvPr>
          <p:cNvSpPr/>
          <p:nvPr/>
        </p:nvSpPr>
        <p:spPr>
          <a:xfrm>
            <a:off x="5855516" y="5069924"/>
            <a:ext cx="1501629" cy="184558"/>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2684342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a:xfrm>
            <a:off x="0" y="1934977"/>
            <a:ext cx="12192000" cy="1567891"/>
          </a:xfrm>
        </p:spPr>
        <p:txBody>
          <a:bodyPr/>
          <a:lstStyle/>
          <a:p>
            <a:r>
              <a:rPr lang="en-US" sz="3200" dirty="0"/>
              <a:t>Retrieving duplicate records to merge – a dedicated Alma job</a:t>
            </a:r>
            <a:endParaRPr lang="en-NL" sz="3200"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14</a:t>
            </a:fld>
            <a:endParaRPr lang="en-GB">
              <a:solidFill>
                <a:schemeClr val="bg1"/>
              </a:solidFill>
            </a:endParaRPr>
          </a:p>
        </p:txBody>
      </p:sp>
    </p:spTree>
    <p:extLst>
      <p:ext uri="{BB962C8B-B14F-4D97-AF65-F5344CB8AC3E}">
        <p14:creationId xmlns:p14="http://schemas.microsoft.com/office/powerpoint/2010/main" val="2856422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97F4341-D719-0087-D3AC-58477EB7EC3B}"/>
              </a:ext>
            </a:extLst>
          </p:cNvPr>
          <p:cNvPicPr>
            <a:picLocks noChangeAspect="1"/>
          </p:cNvPicPr>
          <p:nvPr/>
        </p:nvPicPr>
        <p:blipFill>
          <a:blip r:embed="rId2"/>
          <a:stretch>
            <a:fillRect/>
          </a:stretch>
        </p:blipFill>
        <p:spPr>
          <a:xfrm>
            <a:off x="2662236" y="2166937"/>
            <a:ext cx="6867525" cy="3876675"/>
          </a:xfrm>
          <a:prstGeom prst="rect">
            <a:avLst/>
          </a:prstGeom>
          <a:ln>
            <a:solidFill>
              <a:schemeClr val="tx1"/>
            </a:solidFill>
          </a:ln>
        </p:spPr>
      </p:pic>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15</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8609"/>
            <a:ext cx="11450673" cy="5081216"/>
          </a:xfrm>
        </p:spPr>
        <p:txBody>
          <a:bodyPr/>
          <a:lstStyle/>
          <a:p>
            <a:r>
              <a:rPr lang="en-US" sz="2200" dirty="0"/>
              <a:t>Another option to find duplicate bibliographic records is to use the dedicated Alma job </a:t>
            </a:r>
            <a:r>
              <a:rPr lang="en-US" sz="2200" dirty="0">
                <a:hlinkClick r:id="rId3"/>
              </a:rPr>
              <a:t>Duplicate Title Analysis</a:t>
            </a:r>
            <a:r>
              <a:rPr lang="en-US" sz="2200" dirty="0"/>
              <a:t>.</a:t>
            </a:r>
          </a:p>
          <a:p>
            <a:endParaRPr lang="en-US" sz="2200" dirty="0"/>
          </a:p>
          <a:p>
            <a:endParaRPr lang="en-US" sz="2200" dirty="0"/>
          </a:p>
          <a:p>
            <a:endParaRPr lang="en-US" sz="2200" dirty="0"/>
          </a:p>
        </p:txBody>
      </p:sp>
      <p:sp>
        <p:nvSpPr>
          <p:cNvPr id="4" name="Title 9">
            <a:extLst>
              <a:ext uri="{FF2B5EF4-FFF2-40B4-BE49-F238E27FC236}">
                <a16:creationId xmlns:a16="http://schemas.microsoft.com/office/drawing/2014/main" id="{9EF35AAD-6DBE-B756-5965-9D6F5BEE6A01}"/>
              </a:ext>
            </a:extLst>
          </p:cNvPr>
          <p:cNvSpPr>
            <a:spLocks noGrp="1"/>
          </p:cNvSpPr>
          <p:nvPr>
            <p:ph type="title"/>
          </p:nvPr>
        </p:nvSpPr>
        <p:spPr>
          <a:xfrm>
            <a:off x="365688" y="368828"/>
            <a:ext cx="11421604" cy="309766"/>
          </a:xfrm>
        </p:spPr>
        <p:txBody>
          <a:bodyPr/>
          <a:lstStyle/>
          <a:p>
            <a:r>
              <a:rPr lang="en-US" sz="3000" dirty="0"/>
              <a:t>Retrieving duplicate records to merge – a dedicated Alma job</a:t>
            </a:r>
            <a:endParaRPr lang="en-NL" sz="3000" dirty="0"/>
          </a:p>
        </p:txBody>
      </p:sp>
      <p:sp>
        <p:nvSpPr>
          <p:cNvPr id="7" name="Rectangle 6">
            <a:extLst>
              <a:ext uri="{FF2B5EF4-FFF2-40B4-BE49-F238E27FC236}">
                <a16:creationId xmlns:a16="http://schemas.microsoft.com/office/drawing/2014/main" id="{6A90A67A-AE75-F4EF-7F8C-C14B9F123F30}"/>
              </a:ext>
            </a:extLst>
          </p:cNvPr>
          <p:cNvSpPr/>
          <p:nvPr/>
        </p:nvSpPr>
        <p:spPr>
          <a:xfrm>
            <a:off x="2657475" y="4562475"/>
            <a:ext cx="857250" cy="53340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8" name="Rectangle 7">
            <a:extLst>
              <a:ext uri="{FF2B5EF4-FFF2-40B4-BE49-F238E27FC236}">
                <a16:creationId xmlns:a16="http://schemas.microsoft.com/office/drawing/2014/main" id="{5236E1C2-B10A-8BCF-1E5B-791BF236EEC6}"/>
              </a:ext>
            </a:extLst>
          </p:cNvPr>
          <p:cNvSpPr/>
          <p:nvPr/>
        </p:nvSpPr>
        <p:spPr>
          <a:xfrm>
            <a:off x="6753225" y="4102460"/>
            <a:ext cx="1571625" cy="30761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2930318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457161A-5762-D15B-41D1-B5CF4125571E}"/>
              </a:ext>
            </a:extLst>
          </p:cNvPr>
          <p:cNvPicPr>
            <a:picLocks noChangeAspect="1"/>
          </p:cNvPicPr>
          <p:nvPr/>
        </p:nvPicPr>
        <p:blipFill>
          <a:blip r:embed="rId2"/>
          <a:stretch>
            <a:fillRect/>
          </a:stretch>
        </p:blipFill>
        <p:spPr>
          <a:xfrm>
            <a:off x="0" y="2125914"/>
            <a:ext cx="12192000" cy="2606172"/>
          </a:xfrm>
          <a:prstGeom prst="rect">
            <a:avLst/>
          </a:prstGeom>
          <a:ln>
            <a:solidFill>
              <a:schemeClr val="tx1"/>
            </a:solidFill>
          </a:ln>
        </p:spPr>
      </p:pic>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16</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789541"/>
          </a:xfrm>
        </p:spPr>
        <p:txBody>
          <a:bodyPr/>
          <a:lstStyle/>
          <a:p>
            <a:r>
              <a:rPr lang="en-US" sz="2200" dirty="0"/>
              <a:t>The following for example will give us a report of duplicate titles by ISBN</a:t>
            </a:r>
          </a:p>
          <a:p>
            <a:endParaRPr lang="en-US" sz="2200" dirty="0"/>
          </a:p>
        </p:txBody>
      </p:sp>
      <p:sp>
        <p:nvSpPr>
          <p:cNvPr id="6" name="Rectangle 5">
            <a:extLst>
              <a:ext uri="{FF2B5EF4-FFF2-40B4-BE49-F238E27FC236}">
                <a16:creationId xmlns:a16="http://schemas.microsoft.com/office/drawing/2014/main" id="{8B683C8B-1796-57E4-EB36-25181015216C}"/>
              </a:ext>
            </a:extLst>
          </p:cNvPr>
          <p:cNvSpPr/>
          <p:nvPr/>
        </p:nvSpPr>
        <p:spPr>
          <a:xfrm>
            <a:off x="-1" y="2235539"/>
            <a:ext cx="1666875" cy="260012"/>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7" name="Title 9">
            <a:extLst>
              <a:ext uri="{FF2B5EF4-FFF2-40B4-BE49-F238E27FC236}">
                <a16:creationId xmlns:a16="http://schemas.microsoft.com/office/drawing/2014/main" id="{9D6680D4-F76A-131C-C3A0-B31865C76DDE}"/>
              </a:ext>
            </a:extLst>
          </p:cNvPr>
          <p:cNvSpPr>
            <a:spLocks noGrp="1"/>
          </p:cNvSpPr>
          <p:nvPr>
            <p:ph type="title"/>
          </p:nvPr>
        </p:nvSpPr>
        <p:spPr>
          <a:xfrm>
            <a:off x="365688" y="368828"/>
            <a:ext cx="11421604" cy="309766"/>
          </a:xfrm>
        </p:spPr>
        <p:txBody>
          <a:bodyPr/>
          <a:lstStyle/>
          <a:p>
            <a:r>
              <a:rPr lang="en-US" sz="3000" dirty="0"/>
              <a:t>Retrieving duplicate records to merge – a dedicated Alma job</a:t>
            </a:r>
            <a:endParaRPr lang="en-NL" sz="3000" dirty="0"/>
          </a:p>
        </p:txBody>
      </p:sp>
      <p:sp>
        <p:nvSpPr>
          <p:cNvPr id="13" name="Rectangle 12">
            <a:extLst>
              <a:ext uri="{FF2B5EF4-FFF2-40B4-BE49-F238E27FC236}">
                <a16:creationId xmlns:a16="http://schemas.microsoft.com/office/drawing/2014/main" id="{F909DD3B-AF6C-0C19-02C1-2293AD136B0B}"/>
              </a:ext>
            </a:extLst>
          </p:cNvPr>
          <p:cNvSpPr/>
          <p:nvPr/>
        </p:nvSpPr>
        <p:spPr>
          <a:xfrm>
            <a:off x="1304925" y="3295650"/>
            <a:ext cx="609600" cy="301642"/>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4" name="TextBox 13">
            <a:extLst>
              <a:ext uri="{FF2B5EF4-FFF2-40B4-BE49-F238E27FC236}">
                <a16:creationId xmlns:a16="http://schemas.microsoft.com/office/drawing/2014/main" id="{2887CA2D-1D7B-4B2A-6F8F-4B9EACAE4FB9}"/>
              </a:ext>
            </a:extLst>
          </p:cNvPr>
          <p:cNvSpPr txBox="1"/>
          <p:nvPr/>
        </p:nvSpPr>
        <p:spPr>
          <a:xfrm>
            <a:off x="1914524" y="5181600"/>
            <a:ext cx="9991725" cy="997806"/>
          </a:xfrm>
          <a:prstGeom prst="rect">
            <a:avLst/>
          </a:prstGeom>
          <a:solidFill>
            <a:schemeClr val="bg1"/>
          </a:solidFill>
          <a:ln>
            <a:solidFill>
              <a:schemeClr val="tx1"/>
            </a:solidFill>
          </a:ln>
        </p:spPr>
        <p:txBody>
          <a:bodyPr wrap="square" rtlCol="0">
            <a:noAutofit/>
          </a:bodyPr>
          <a:lstStyle/>
          <a:p>
            <a:pPr marL="285750" indent="-285750" algn="l">
              <a:buFont typeface="Arial" panose="020B0604020202020204" pitchFamily="34" charset="0"/>
              <a:buChar char="•"/>
            </a:pPr>
            <a:r>
              <a:rPr lang="en-US" sz="1400" dirty="0"/>
              <a:t>The choice of “Preferred record” field is relevant when the output of “Duplicate Title Analysis” is used as input for the “Merge Records and Combine Inventory” job.  </a:t>
            </a:r>
          </a:p>
          <a:p>
            <a:pPr marL="285750" indent="-285750" algn="l">
              <a:buFont typeface="Arial" panose="020B0604020202020204" pitchFamily="34" charset="0"/>
              <a:buChar char="•"/>
            </a:pPr>
            <a:r>
              <a:rPr lang="en-US" sz="1400" dirty="0"/>
              <a:t>In this presentation we will not be using the </a:t>
            </a:r>
            <a:r>
              <a:rPr lang="en-US" sz="1400" dirty="0">
                <a:hlinkClick r:id="rId3"/>
              </a:rPr>
              <a:t>Merge Records and Combine Inventory</a:t>
            </a:r>
            <a:r>
              <a:rPr lang="en-US" sz="1400" dirty="0"/>
              <a:t> job, as we are dealing here with merging records manually.</a:t>
            </a:r>
          </a:p>
        </p:txBody>
      </p:sp>
      <p:cxnSp>
        <p:nvCxnSpPr>
          <p:cNvPr id="16" name="Straight Arrow Connector 15">
            <a:extLst>
              <a:ext uri="{FF2B5EF4-FFF2-40B4-BE49-F238E27FC236}">
                <a16:creationId xmlns:a16="http://schemas.microsoft.com/office/drawing/2014/main" id="{E512E3EB-642A-3085-7544-F6E4F72E1C62}"/>
              </a:ext>
            </a:extLst>
          </p:cNvPr>
          <p:cNvCxnSpPr/>
          <p:nvPr/>
        </p:nvCxnSpPr>
        <p:spPr>
          <a:xfrm flipH="1" flipV="1">
            <a:off x="2295525" y="4448175"/>
            <a:ext cx="257175" cy="7334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4758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2538B9C-A583-4650-EE64-98B3D59810C9}"/>
              </a:ext>
            </a:extLst>
          </p:cNvPr>
          <p:cNvPicPr>
            <a:picLocks noChangeAspect="1"/>
          </p:cNvPicPr>
          <p:nvPr/>
        </p:nvPicPr>
        <p:blipFill>
          <a:blip r:embed="rId2"/>
          <a:stretch>
            <a:fillRect/>
          </a:stretch>
        </p:blipFill>
        <p:spPr>
          <a:xfrm>
            <a:off x="0" y="2376733"/>
            <a:ext cx="12192000" cy="2104533"/>
          </a:xfrm>
          <a:prstGeom prst="rect">
            <a:avLst/>
          </a:prstGeom>
          <a:ln>
            <a:solidFill>
              <a:schemeClr val="tx1"/>
            </a:solidFill>
          </a:ln>
        </p:spPr>
      </p:pic>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17</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789541"/>
          </a:xfrm>
        </p:spPr>
        <p:txBody>
          <a:bodyPr/>
          <a:lstStyle/>
          <a:p>
            <a:r>
              <a:rPr lang="en-US" sz="2200" dirty="0"/>
              <a:t>Here is part of the results.  These are all duplicate titles by ISBN.</a:t>
            </a:r>
          </a:p>
          <a:p>
            <a:endParaRPr lang="en-US" sz="2200" dirty="0"/>
          </a:p>
        </p:txBody>
      </p:sp>
      <p:sp>
        <p:nvSpPr>
          <p:cNvPr id="4" name="Rectangle 3">
            <a:extLst>
              <a:ext uri="{FF2B5EF4-FFF2-40B4-BE49-F238E27FC236}">
                <a16:creationId xmlns:a16="http://schemas.microsoft.com/office/drawing/2014/main" id="{E049EC7A-205B-54DB-3550-AB95FDA75BD2}"/>
              </a:ext>
            </a:extLst>
          </p:cNvPr>
          <p:cNvSpPr/>
          <p:nvPr/>
        </p:nvSpPr>
        <p:spPr>
          <a:xfrm>
            <a:off x="2155973" y="2373651"/>
            <a:ext cx="996802" cy="210453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6" name="Title 9">
            <a:extLst>
              <a:ext uri="{FF2B5EF4-FFF2-40B4-BE49-F238E27FC236}">
                <a16:creationId xmlns:a16="http://schemas.microsoft.com/office/drawing/2014/main" id="{A4F68232-2C7B-3FDB-BBD5-D304D7A72D53}"/>
              </a:ext>
            </a:extLst>
          </p:cNvPr>
          <p:cNvSpPr>
            <a:spLocks noGrp="1"/>
          </p:cNvSpPr>
          <p:nvPr>
            <p:ph type="title"/>
          </p:nvPr>
        </p:nvSpPr>
        <p:spPr>
          <a:xfrm>
            <a:off x="365688" y="368828"/>
            <a:ext cx="11421604" cy="309766"/>
          </a:xfrm>
        </p:spPr>
        <p:txBody>
          <a:bodyPr/>
          <a:lstStyle/>
          <a:p>
            <a:r>
              <a:rPr lang="en-US" sz="3000" dirty="0"/>
              <a:t>Retrieving duplicate records to merge – a dedicated Alma job</a:t>
            </a:r>
            <a:endParaRPr lang="en-NL" sz="3000" dirty="0"/>
          </a:p>
        </p:txBody>
      </p:sp>
      <p:sp>
        <p:nvSpPr>
          <p:cNvPr id="13" name="TextBox 12">
            <a:extLst>
              <a:ext uri="{FF2B5EF4-FFF2-40B4-BE49-F238E27FC236}">
                <a16:creationId xmlns:a16="http://schemas.microsoft.com/office/drawing/2014/main" id="{FCC35388-9190-5BBF-3152-291D848ED602}"/>
              </a:ext>
            </a:extLst>
          </p:cNvPr>
          <p:cNvSpPr txBox="1"/>
          <p:nvPr/>
        </p:nvSpPr>
        <p:spPr>
          <a:xfrm>
            <a:off x="1914525" y="5181600"/>
            <a:ext cx="3724276" cy="428625"/>
          </a:xfrm>
          <a:prstGeom prst="rect">
            <a:avLst/>
          </a:prstGeom>
          <a:solidFill>
            <a:schemeClr val="bg1"/>
          </a:solidFill>
          <a:ln>
            <a:solidFill>
              <a:schemeClr val="tx1"/>
            </a:solidFill>
          </a:ln>
        </p:spPr>
        <p:txBody>
          <a:bodyPr wrap="square" rtlCol="0">
            <a:noAutofit/>
          </a:bodyPr>
          <a:lstStyle/>
          <a:p>
            <a:pPr algn="l"/>
            <a:r>
              <a:rPr lang="en-US" sz="1400" dirty="0"/>
              <a:t>Let’s look for example at ISBN 0007131895</a:t>
            </a:r>
          </a:p>
        </p:txBody>
      </p:sp>
      <p:cxnSp>
        <p:nvCxnSpPr>
          <p:cNvPr id="14" name="Straight Arrow Connector 13">
            <a:extLst>
              <a:ext uri="{FF2B5EF4-FFF2-40B4-BE49-F238E27FC236}">
                <a16:creationId xmlns:a16="http://schemas.microsoft.com/office/drawing/2014/main" id="{4B223A78-2015-8DA1-FBE1-66F94E8F13CE}"/>
              </a:ext>
            </a:extLst>
          </p:cNvPr>
          <p:cNvCxnSpPr>
            <a:cxnSpLocks/>
          </p:cNvCxnSpPr>
          <p:nvPr/>
        </p:nvCxnSpPr>
        <p:spPr>
          <a:xfrm flipH="1">
            <a:off x="3100386" y="2686050"/>
            <a:ext cx="57626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C03DCDD-9C08-1098-DEE1-5A4BA294D198}"/>
              </a:ext>
            </a:extLst>
          </p:cNvPr>
          <p:cNvCxnSpPr>
            <a:cxnSpLocks/>
          </p:cNvCxnSpPr>
          <p:nvPr/>
        </p:nvCxnSpPr>
        <p:spPr>
          <a:xfrm flipH="1">
            <a:off x="3100386" y="2838450"/>
            <a:ext cx="57626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17FB6D0-C0C8-8481-9F44-35B3E3657ECB}"/>
              </a:ext>
            </a:extLst>
          </p:cNvPr>
          <p:cNvCxnSpPr/>
          <p:nvPr/>
        </p:nvCxnSpPr>
        <p:spPr>
          <a:xfrm>
            <a:off x="3676650" y="2686050"/>
            <a:ext cx="0" cy="2495550"/>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3CE4B03D-0481-1A3C-AAAA-424CA9704039}"/>
              </a:ext>
            </a:extLst>
          </p:cNvPr>
          <p:cNvSpPr/>
          <p:nvPr/>
        </p:nvSpPr>
        <p:spPr>
          <a:xfrm>
            <a:off x="2219325" y="2583809"/>
            <a:ext cx="881060" cy="37750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4232859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E8D78F-445D-9055-BA47-174049F9E40E}"/>
              </a:ext>
            </a:extLst>
          </p:cNvPr>
          <p:cNvPicPr>
            <a:picLocks noChangeAspect="1"/>
          </p:cNvPicPr>
          <p:nvPr/>
        </p:nvPicPr>
        <p:blipFill>
          <a:blip r:embed="rId2"/>
          <a:stretch>
            <a:fillRect/>
          </a:stretch>
        </p:blipFill>
        <p:spPr>
          <a:xfrm>
            <a:off x="1228725" y="1920893"/>
            <a:ext cx="9525000" cy="4349750"/>
          </a:xfrm>
          <a:prstGeom prst="rect">
            <a:avLst/>
          </a:prstGeom>
          <a:ln>
            <a:solidFill>
              <a:schemeClr val="tx1"/>
            </a:solidFill>
          </a:ln>
        </p:spPr>
      </p:pic>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18</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789541"/>
          </a:xfrm>
        </p:spPr>
        <p:txBody>
          <a:bodyPr/>
          <a:lstStyle/>
          <a:p>
            <a:r>
              <a:rPr lang="en-US" sz="2200" dirty="0"/>
              <a:t>Here is the duplicate title with ISBN 0007131895</a:t>
            </a:r>
          </a:p>
          <a:p>
            <a:endParaRPr lang="en-US" sz="2200" dirty="0"/>
          </a:p>
        </p:txBody>
      </p:sp>
      <p:sp>
        <p:nvSpPr>
          <p:cNvPr id="6" name="Title 9">
            <a:extLst>
              <a:ext uri="{FF2B5EF4-FFF2-40B4-BE49-F238E27FC236}">
                <a16:creationId xmlns:a16="http://schemas.microsoft.com/office/drawing/2014/main" id="{A4F68232-2C7B-3FDB-BBD5-D304D7A72D53}"/>
              </a:ext>
            </a:extLst>
          </p:cNvPr>
          <p:cNvSpPr>
            <a:spLocks noGrp="1"/>
          </p:cNvSpPr>
          <p:nvPr>
            <p:ph type="title"/>
          </p:nvPr>
        </p:nvSpPr>
        <p:spPr>
          <a:xfrm>
            <a:off x="365688" y="368828"/>
            <a:ext cx="11421604" cy="309766"/>
          </a:xfrm>
        </p:spPr>
        <p:txBody>
          <a:bodyPr/>
          <a:lstStyle/>
          <a:p>
            <a:r>
              <a:rPr lang="en-US" sz="3000" dirty="0"/>
              <a:t>Retrieving duplicate records to merge – a dedicated Alma job</a:t>
            </a:r>
            <a:endParaRPr lang="en-NL" sz="3000" dirty="0"/>
          </a:p>
        </p:txBody>
      </p:sp>
      <p:sp>
        <p:nvSpPr>
          <p:cNvPr id="5" name="Rectangle 4">
            <a:extLst>
              <a:ext uri="{FF2B5EF4-FFF2-40B4-BE49-F238E27FC236}">
                <a16:creationId xmlns:a16="http://schemas.microsoft.com/office/drawing/2014/main" id="{7D394BE5-67B2-A08A-B794-69C9C0CB86B6}"/>
              </a:ext>
            </a:extLst>
          </p:cNvPr>
          <p:cNvSpPr/>
          <p:nvPr/>
        </p:nvSpPr>
        <p:spPr>
          <a:xfrm>
            <a:off x="1543050" y="1920893"/>
            <a:ext cx="1743075" cy="28890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2" name="Rectangle 1">
            <a:extLst>
              <a:ext uri="{FF2B5EF4-FFF2-40B4-BE49-F238E27FC236}">
                <a16:creationId xmlns:a16="http://schemas.microsoft.com/office/drawing/2014/main" id="{DF1BC8C1-B9D3-B584-DD44-4714EA03A5C2}"/>
              </a:ext>
            </a:extLst>
          </p:cNvPr>
          <p:cNvSpPr/>
          <p:nvPr/>
        </p:nvSpPr>
        <p:spPr>
          <a:xfrm>
            <a:off x="6652470" y="3429000"/>
            <a:ext cx="1283515" cy="14471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4" name="Rectangle 3">
            <a:extLst>
              <a:ext uri="{FF2B5EF4-FFF2-40B4-BE49-F238E27FC236}">
                <a16:creationId xmlns:a16="http://schemas.microsoft.com/office/drawing/2014/main" id="{DB25DE4B-2248-B58B-E09E-F37F1123D481}"/>
              </a:ext>
            </a:extLst>
          </p:cNvPr>
          <p:cNvSpPr/>
          <p:nvPr/>
        </p:nvSpPr>
        <p:spPr>
          <a:xfrm>
            <a:off x="6679035" y="4982363"/>
            <a:ext cx="1508620" cy="14471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805052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a:xfrm>
            <a:off x="752475" y="1934977"/>
            <a:ext cx="10725150" cy="1567891"/>
          </a:xfrm>
        </p:spPr>
        <p:txBody>
          <a:bodyPr/>
          <a:lstStyle/>
          <a:p>
            <a:r>
              <a:rPr lang="en-US" dirty="0"/>
              <a:t>The merge rules</a:t>
            </a:r>
            <a:endParaRPr lang="en-NL"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19</a:t>
            </a:fld>
            <a:endParaRPr lang="en-GB">
              <a:solidFill>
                <a:schemeClr val="bg1"/>
              </a:solidFill>
            </a:endParaRPr>
          </a:p>
        </p:txBody>
      </p:sp>
    </p:spTree>
    <p:extLst>
      <p:ext uri="{BB962C8B-B14F-4D97-AF65-F5344CB8AC3E}">
        <p14:creationId xmlns:p14="http://schemas.microsoft.com/office/powerpoint/2010/main" val="205476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21CC2CE-B288-9838-38B0-51E8464C658A}"/>
              </a:ext>
            </a:extLst>
          </p:cNvPr>
          <p:cNvSpPr>
            <a:spLocks noGrp="1"/>
          </p:cNvSpPr>
          <p:nvPr>
            <p:ph type="body" sz="quarter" idx="15"/>
          </p:nvPr>
        </p:nvSpPr>
        <p:spPr/>
        <p:txBody>
          <a:bodyPr/>
          <a:lstStyle/>
          <a:p>
            <a:r>
              <a:rPr lang="en-US" dirty="0"/>
              <a:t>Agenda</a:t>
            </a:r>
            <a:endParaRPr lang="en-NL" dirty="0"/>
          </a:p>
        </p:txBody>
      </p:sp>
      <p:sp>
        <p:nvSpPr>
          <p:cNvPr id="6" name="Text Placeholder 5">
            <a:extLst>
              <a:ext uri="{FF2B5EF4-FFF2-40B4-BE49-F238E27FC236}">
                <a16:creationId xmlns:a16="http://schemas.microsoft.com/office/drawing/2014/main" id="{65F3B852-286D-55BD-2B1D-F4756EAB082C}"/>
              </a:ext>
            </a:extLst>
          </p:cNvPr>
          <p:cNvSpPr>
            <a:spLocks noGrp="1"/>
          </p:cNvSpPr>
          <p:nvPr>
            <p:ph type="body" sz="quarter" idx="10"/>
          </p:nvPr>
        </p:nvSpPr>
        <p:spPr>
          <a:xfrm>
            <a:off x="4467225" y="834892"/>
            <a:ext cx="7465208" cy="5676900"/>
          </a:xfrm>
        </p:spPr>
        <p:txBody>
          <a:bodyPr/>
          <a:lstStyle/>
          <a:p>
            <a:r>
              <a:rPr lang="en-US" dirty="0"/>
              <a:t>Introduction</a:t>
            </a:r>
          </a:p>
          <a:p>
            <a:r>
              <a:rPr lang="en-US" dirty="0"/>
              <a:t>Retrieving duplicate records to merge - Alma Analytics</a:t>
            </a:r>
          </a:p>
          <a:p>
            <a:r>
              <a:rPr lang="en-US" dirty="0"/>
              <a:t>Retrieving duplicate records to merge – a dedicated Alma job</a:t>
            </a:r>
          </a:p>
          <a:p>
            <a:r>
              <a:rPr lang="en-US" dirty="0"/>
              <a:t>The merge rules</a:t>
            </a:r>
          </a:p>
          <a:p>
            <a:r>
              <a:rPr lang="en-US" dirty="0"/>
              <a:t>The steps to merge bibliographic records</a:t>
            </a:r>
            <a:endParaRPr lang="en-NL" dirty="0"/>
          </a:p>
          <a:p>
            <a:r>
              <a:rPr lang="en-US" dirty="0"/>
              <a:t>Merging the bibliographic records – a live example</a:t>
            </a:r>
            <a:endParaRPr lang="en-NL" dirty="0"/>
          </a:p>
          <a:p>
            <a:endParaRPr lang="en-NL" dirty="0"/>
          </a:p>
        </p:txBody>
      </p:sp>
      <p:sp>
        <p:nvSpPr>
          <p:cNvPr id="8" name="Slide Number Placeholder 5">
            <a:extLst>
              <a:ext uri="{FF2B5EF4-FFF2-40B4-BE49-F238E27FC236}">
                <a16:creationId xmlns:a16="http://schemas.microsoft.com/office/drawing/2014/main" id="{D15A3458-E52F-3547-8FB1-8C115B7F4C3C}"/>
              </a:ext>
            </a:extLst>
          </p:cNvPr>
          <p:cNvSpPr txBox="1">
            <a:spLocks/>
          </p:cNvSpPr>
          <p:nvPr/>
        </p:nvSpPr>
        <p:spPr>
          <a:xfrm>
            <a:off x="11671500" y="6465692"/>
            <a:ext cx="216000" cy="215900"/>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59CD943-D024-467A-B36E-F11E1285ED75}" type="slidenum">
              <a:rPr lang="en-GB" smtClean="0"/>
              <a:pPr/>
              <a:t>2</a:t>
            </a:fld>
            <a:endParaRPr lang="en-GB"/>
          </a:p>
        </p:txBody>
      </p:sp>
    </p:spTree>
    <p:extLst>
      <p:ext uri="{BB962C8B-B14F-4D97-AF65-F5344CB8AC3E}">
        <p14:creationId xmlns:p14="http://schemas.microsoft.com/office/powerpoint/2010/main" val="2401584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merge rules</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20</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3"/>
            <a:ext cx="11516537" cy="4891942"/>
          </a:xfrm>
        </p:spPr>
        <p:txBody>
          <a:bodyPr/>
          <a:lstStyle/>
          <a:p>
            <a:r>
              <a:rPr lang="en-US" sz="2200" dirty="0"/>
              <a:t>When combining bibliographic records manually via the Metadata Editor a merge rule is used.</a:t>
            </a:r>
          </a:p>
          <a:p>
            <a:r>
              <a:rPr lang="en-US" sz="2200" dirty="0"/>
              <a:t>The merge rule is chosen at the time of merging.</a:t>
            </a:r>
          </a:p>
          <a:p>
            <a:r>
              <a:rPr lang="en-US" sz="2200" dirty="0"/>
              <a:t>This presentation will not deal with the syntax of the merge rules, but rather how they are used when performing the manual merging of bibliographic records.</a:t>
            </a:r>
          </a:p>
          <a:p>
            <a:r>
              <a:rPr lang="en-US" sz="2200" dirty="0"/>
              <a:t>For details about the syntax and creation of merge rules see:</a:t>
            </a:r>
          </a:p>
          <a:p>
            <a:pPr lvl="1"/>
            <a:r>
              <a:rPr lang="en-US" sz="2200" dirty="0">
                <a:hlinkClick r:id="rId2"/>
              </a:rPr>
              <a:t>Alma Merge Rule Examples</a:t>
            </a:r>
            <a:endParaRPr lang="en-US" sz="2200" dirty="0"/>
          </a:p>
          <a:p>
            <a:pPr lvl="1"/>
            <a:r>
              <a:rPr lang="en-US" sz="2200" dirty="0">
                <a:hlinkClick r:id="rId3"/>
              </a:rPr>
              <a:t>Working with Merge Rules</a:t>
            </a:r>
            <a:endParaRPr lang="en-US" sz="2200" dirty="0"/>
          </a:p>
          <a:p>
            <a:endParaRPr lang="en-US" sz="2200" dirty="0"/>
          </a:p>
          <a:p>
            <a:endParaRPr lang="en-US" sz="2200" dirty="0"/>
          </a:p>
        </p:txBody>
      </p:sp>
    </p:spTree>
    <p:extLst>
      <p:ext uri="{BB962C8B-B14F-4D97-AF65-F5344CB8AC3E}">
        <p14:creationId xmlns:p14="http://schemas.microsoft.com/office/powerpoint/2010/main" val="912262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a:xfrm>
            <a:off x="657225" y="1934977"/>
            <a:ext cx="10848975" cy="1567891"/>
          </a:xfrm>
        </p:spPr>
        <p:txBody>
          <a:bodyPr/>
          <a:lstStyle/>
          <a:p>
            <a:r>
              <a:rPr lang="en-US" dirty="0"/>
              <a:t>The steps to merge bibliographic records</a:t>
            </a:r>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21</a:t>
            </a:fld>
            <a:endParaRPr lang="en-GB">
              <a:solidFill>
                <a:schemeClr val="bg1"/>
              </a:solidFill>
            </a:endParaRPr>
          </a:p>
        </p:txBody>
      </p:sp>
    </p:spTree>
    <p:extLst>
      <p:ext uri="{BB962C8B-B14F-4D97-AF65-F5344CB8AC3E}">
        <p14:creationId xmlns:p14="http://schemas.microsoft.com/office/powerpoint/2010/main" val="2013336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steps to merge bibliographic records</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22</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3"/>
            <a:ext cx="11516537" cy="2669122"/>
          </a:xfrm>
        </p:spPr>
        <p:txBody>
          <a:bodyPr/>
          <a:lstStyle/>
          <a:p>
            <a:r>
              <a:rPr lang="en-US" sz="2200" dirty="0"/>
              <a:t>Alma provides the ability to merge two bibliographic records (not linked to the Community Zone) in the Metadata Editor. </a:t>
            </a:r>
          </a:p>
          <a:p>
            <a:r>
              <a:rPr lang="en-US" sz="2200" dirty="0"/>
              <a:t>This is helpful when catalogers identify duplicate bibliographic records in the catalog. </a:t>
            </a:r>
          </a:p>
          <a:p>
            <a:r>
              <a:rPr lang="en-US" sz="2200" dirty="0"/>
              <a:t>The merge is handled by selecting one of the merge rules from a list of predefined merge routines. </a:t>
            </a:r>
          </a:p>
        </p:txBody>
      </p:sp>
    </p:spTree>
    <p:extLst>
      <p:ext uri="{BB962C8B-B14F-4D97-AF65-F5344CB8AC3E}">
        <p14:creationId xmlns:p14="http://schemas.microsoft.com/office/powerpoint/2010/main" val="1368566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steps to merge bibliographic records</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23</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3"/>
            <a:ext cx="11516537" cy="4936072"/>
          </a:xfrm>
        </p:spPr>
        <p:txBody>
          <a:bodyPr/>
          <a:lstStyle/>
          <a:p>
            <a:r>
              <a:rPr lang="en-US" sz="2200" dirty="0"/>
              <a:t>Merging two bibliographic records into one bibliographic record will move the following entities from the merged (secondary) to the merged (primary) record:</a:t>
            </a:r>
          </a:p>
          <a:p>
            <a:pPr lvl="1"/>
            <a:r>
              <a:rPr lang="en-US" sz="2200" dirty="0"/>
              <a:t>PO line</a:t>
            </a:r>
          </a:p>
          <a:p>
            <a:pPr lvl="1"/>
            <a:r>
              <a:rPr lang="en-US" sz="2200" dirty="0"/>
              <a:t>Electronic collections</a:t>
            </a:r>
          </a:p>
          <a:p>
            <a:pPr lvl="1"/>
            <a:r>
              <a:rPr lang="en-US" sz="2200" dirty="0"/>
              <a:t>Electronic portfolios</a:t>
            </a:r>
          </a:p>
          <a:p>
            <a:pPr lvl="1"/>
            <a:r>
              <a:rPr lang="en-US" sz="2200" dirty="0"/>
              <a:t>Physical items</a:t>
            </a:r>
          </a:p>
          <a:p>
            <a:pPr lvl="1"/>
            <a:r>
              <a:rPr lang="en-US" sz="2200" dirty="0"/>
              <a:t>Digital representations</a:t>
            </a:r>
          </a:p>
          <a:p>
            <a:pPr lvl="1"/>
            <a:r>
              <a:rPr lang="en-US" sz="2200" dirty="0"/>
              <a:t>Loans</a:t>
            </a:r>
          </a:p>
          <a:p>
            <a:pPr lvl="1"/>
            <a:r>
              <a:rPr lang="en-US" sz="2200" dirty="0"/>
              <a:t>Requests</a:t>
            </a:r>
          </a:p>
          <a:p>
            <a:pPr lvl="1"/>
            <a:r>
              <a:rPr lang="en-US" sz="2200" dirty="0"/>
              <a:t>Reading lists</a:t>
            </a:r>
          </a:p>
          <a:p>
            <a:pPr lvl="1"/>
            <a:r>
              <a:rPr lang="en-US" sz="2200" dirty="0"/>
              <a:t>Related record relationship (based on MMS ID)</a:t>
            </a:r>
          </a:p>
        </p:txBody>
      </p:sp>
    </p:spTree>
    <p:extLst>
      <p:ext uri="{BB962C8B-B14F-4D97-AF65-F5344CB8AC3E}">
        <p14:creationId xmlns:p14="http://schemas.microsoft.com/office/powerpoint/2010/main" val="32638306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steps to merge bibliographic records</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24</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3"/>
            <a:ext cx="11516537" cy="5117047"/>
          </a:xfrm>
        </p:spPr>
        <p:txBody>
          <a:bodyPr/>
          <a:lstStyle/>
          <a:p>
            <a:r>
              <a:rPr lang="en-US" sz="2200" dirty="0"/>
              <a:t>Steps to merge two bibliographic records using the Metadata Editor: </a:t>
            </a:r>
            <a:r>
              <a:rPr lang="en-US" sz="2200" dirty="0">
                <a:highlight>
                  <a:srgbClr val="FFFF00"/>
                </a:highlight>
              </a:rPr>
              <a:t>(1 of 3)</a:t>
            </a:r>
          </a:p>
          <a:p>
            <a:pPr marL="342900" indent="-342900">
              <a:buFont typeface="+mj-lt"/>
              <a:buAutoNum type="arabicPeriod"/>
            </a:pPr>
            <a:r>
              <a:rPr lang="en-US" sz="2200" dirty="0"/>
              <a:t>Locate the two bibliographic records that need to be merged. The primary record will be updated with the information from the secondary record.</a:t>
            </a:r>
          </a:p>
          <a:p>
            <a:pPr marL="342900" indent="-342900">
              <a:buFont typeface="+mj-lt"/>
              <a:buAutoNum type="arabicPeriod"/>
            </a:pPr>
            <a:r>
              <a:rPr lang="en-US" sz="2200" dirty="0"/>
              <a:t>Edit both records so that they both appear under the Records tab in the Metadata Editor.</a:t>
            </a:r>
          </a:p>
          <a:p>
            <a:pPr marL="342900" indent="-342900">
              <a:buFont typeface="+mj-lt"/>
              <a:buAutoNum type="arabicPeriod"/>
            </a:pPr>
            <a:r>
              <a:rPr lang="en-US" sz="2200" dirty="0"/>
              <a:t>From the Navigation pane under the Records tab, select the primary record.</a:t>
            </a:r>
          </a:p>
          <a:p>
            <a:pPr marL="342900" indent="-342900">
              <a:buFont typeface="+mj-lt"/>
              <a:buAutoNum type="arabicPeriod"/>
            </a:pPr>
            <a:r>
              <a:rPr lang="en-US" sz="2200" dirty="0"/>
              <a:t>Select the Split Editor icon and select the secondary record so that it appears on the right.</a:t>
            </a:r>
          </a:p>
          <a:p>
            <a:pPr marL="342900" indent="-342900">
              <a:buFont typeface="+mj-lt"/>
              <a:buAutoNum type="arabicPeriod"/>
            </a:pPr>
            <a:r>
              <a:rPr lang="en-US" sz="2200" dirty="0"/>
              <a:t>Select Record Actions &gt; Merge Records &amp; Combine.  The Merge Records and Combine Inventory dialog box appears.  </a:t>
            </a:r>
          </a:p>
          <a:p>
            <a:pPr marL="342900" indent="-342900">
              <a:buFont typeface="+mj-lt"/>
              <a:buAutoNum type="arabicPeriod"/>
            </a:pPr>
            <a:r>
              <a:rPr lang="en-US" sz="2200" dirty="0"/>
              <a:t>Review any messages displayed. </a:t>
            </a:r>
          </a:p>
          <a:p>
            <a:pPr marL="0" indent="0">
              <a:buNone/>
            </a:pPr>
            <a:endParaRPr lang="en-US" sz="2200" dirty="0"/>
          </a:p>
          <a:p>
            <a:pPr>
              <a:buFont typeface="+mj-lt"/>
              <a:buAutoNum type="arabicPeriod"/>
            </a:pPr>
            <a:endParaRPr lang="en-US" sz="2200" dirty="0"/>
          </a:p>
          <a:p>
            <a:pPr lvl="1">
              <a:buFont typeface="Arial" panose="020B0604020202020204" pitchFamily="34" charset="0"/>
              <a:buChar char="•"/>
            </a:pPr>
            <a:endParaRPr lang="en-US" sz="2200" dirty="0"/>
          </a:p>
        </p:txBody>
      </p:sp>
    </p:spTree>
    <p:extLst>
      <p:ext uri="{BB962C8B-B14F-4D97-AF65-F5344CB8AC3E}">
        <p14:creationId xmlns:p14="http://schemas.microsoft.com/office/powerpoint/2010/main" val="3457724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steps to merge bibliographic records</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25</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3"/>
            <a:ext cx="11516537" cy="5117047"/>
          </a:xfrm>
        </p:spPr>
        <p:txBody>
          <a:bodyPr/>
          <a:lstStyle/>
          <a:p>
            <a:r>
              <a:rPr lang="en-US" sz="2200" dirty="0"/>
              <a:t>Steps to merge two bibliographic records using the Metadata Editor: </a:t>
            </a:r>
            <a:r>
              <a:rPr lang="en-US" sz="2200" dirty="0">
                <a:highlight>
                  <a:srgbClr val="FFFF00"/>
                </a:highlight>
              </a:rPr>
              <a:t>(2 of 3)</a:t>
            </a:r>
          </a:p>
          <a:p>
            <a:pPr marL="457200" indent="-457200">
              <a:buFont typeface="+mj-lt"/>
              <a:buAutoNum type="arabicPeriod" startAt="7"/>
            </a:pPr>
            <a:r>
              <a:rPr lang="en-US" sz="2200" dirty="0"/>
              <a:t>Select a merge routine from the drop-down list. The merge routines that appear in the list are pulled from the Merge Rules list under the Rules tab in the Metadata Editor.</a:t>
            </a:r>
          </a:p>
          <a:p>
            <a:pPr marL="342900" indent="-342900">
              <a:buFont typeface="+mj-lt"/>
              <a:buAutoNum type="arabicPeriod" startAt="7"/>
            </a:pPr>
            <a:r>
              <a:rPr lang="en-US" sz="2200" dirty="0"/>
              <a:t>To preview the merge results, select Show merge preview. Select OK to close the Merge Preview view. </a:t>
            </a:r>
          </a:p>
          <a:p>
            <a:pPr marL="342900" indent="-342900">
              <a:buFont typeface="+mj-lt"/>
              <a:buAutoNum type="arabicPeriod" startAt="7"/>
            </a:pPr>
            <a:r>
              <a:rPr lang="en-US" sz="2200" dirty="0"/>
              <a:t>Optionally, select Update holdings call number. When you select this option, the system updates the call number information (using the bibliographic call number) for all the holdings associated with the primary record. This change is applied to the holdings associated with the primary record after the bibliographic merge was processed. Note that if one of the call number fields is updated in the bibliographic record, this may affect the call number that eventually appears in the holdings records.</a:t>
            </a:r>
          </a:p>
          <a:p>
            <a:pPr>
              <a:buFont typeface="+mj-lt"/>
              <a:buAutoNum type="arabicPeriod"/>
            </a:pPr>
            <a:endParaRPr lang="en-US" sz="2200" dirty="0"/>
          </a:p>
          <a:p>
            <a:pPr lvl="1">
              <a:buFont typeface="Arial" panose="020B0604020202020204" pitchFamily="34" charset="0"/>
              <a:buChar char="•"/>
            </a:pPr>
            <a:endParaRPr lang="en-US" sz="2200" dirty="0"/>
          </a:p>
        </p:txBody>
      </p:sp>
    </p:spTree>
    <p:extLst>
      <p:ext uri="{BB962C8B-B14F-4D97-AF65-F5344CB8AC3E}">
        <p14:creationId xmlns:p14="http://schemas.microsoft.com/office/powerpoint/2010/main" val="4119431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The steps to merge bibliographic records</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26</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3"/>
            <a:ext cx="11516537" cy="5117047"/>
          </a:xfrm>
        </p:spPr>
        <p:txBody>
          <a:bodyPr/>
          <a:lstStyle/>
          <a:p>
            <a:r>
              <a:rPr lang="en-US" sz="2200" dirty="0"/>
              <a:t>Steps to merge two bibliographic records using the Metadata Editor: </a:t>
            </a:r>
            <a:r>
              <a:rPr lang="en-US" sz="2200" dirty="0">
                <a:highlight>
                  <a:srgbClr val="FFFF00"/>
                </a:highlight>
              </a:rPr>
              <a:t>(3 of 3)</a:t>
            </a:r>
          </a:p>
          <a:p>
            <a:pPr marL="457200" indent="-457200">
              <a:buFont typeface="+mj-lt"/>
              <a:buAutoNum type="arabicPeriod" startAt="10"/>
            </a:pPr>
            <a:r>
              <a:rPr lang="en-US" sz="2200" dirty="0"/>
              <a:t>Select how to handle the secondary bibliographic record (after the merge) from the following options:</a:t>
            </a:r>
          </a:p>
          <a:p>
            <a:pPr marL="702900" lvl="2" indent="-342900">
              <a:buFont typeface="+mj-lt"/>
              <a:buAutoNum type="arabicPeriod"/>
            </a:pPr>
            <a:r>
              <a:rPr lang="en-US" sz="2000" dirty="0"/>
              <a:t>Delete</a:t>
            </a:r>
          </a:p>
          <a:p>
            <a:pPr marL="702900" lvl="2" indent="-342900">
              <a:buFont typeface="+mj-lt"/>
              <a:buAutoNum type="arabicPeriod"/>
            </a:pPr>
            <a:r>
              <a:rPr lang="en-US" sz="2000" dirty="0"/>
              <a:t>Suppress</a:t>
            </a:r>
          </a:p>
          <a:p>
            <a:pPr marL="702900" lvl="2" indent="-342900">
              <a:buFont typeface="+mj-lt"/>
              <a:buAutoNum type="arabicPeriod"/>
            </a:pPr>
            <a:r>
              <a:rPr lang="en-US" sz="2000" dirty="0"/>
              <a:t>Keep it</a:t>
            </a:r>
          </a:p>
          <a:p>
            <a:pPr marL="342900" indent="-342900">
              <a:buFont typeface="+mj-lt"/>
              <a:buAutoNum type="arabicPeriod" startAt="10"/>
            </a:pPr>
            <a:r>
              <a:rPr lang="en-US" sz="2200" dirty="0"/>
              <a:t>When ready to merge the two records, select OK.</a:t>
            </a:r>
          </a:p>
          <a:p>
            <a:pPr marL="0" indent="0">
              <a:buNone/>
            </a:pPr>
            <a:endParaRPr lang="en-US" sz="2200" dirty="0"/>
          </a:p>
          <a:p>
            <a:pPr>
              <a:buFont typeface="+mj-lt"/>
              <a:buAutoNum type="arabicPeriod"/>
            </a:pPr>
            <a:endParaRPr lang="en-US" sz="2200" dirty="0"/>
          </a:p>
          <a:p>
            <a:pPr lvl="1">
              <a:buFont typeface="Arial" panose="020B0604020202020204" pitchFamily="34" charset="0"/>
              <a:buChar char="•"/>
            </a:pPr>
            <a:endParaRPr lang="en-US" sz="2200" dirty="0"/>
          </a:p>
        </p:txBody>
      </p:sp>
    </p:spTree>
    <p:extLst>
      <p:ext uri="{BB962C8B-B14F-4D97-AF65-F5344CB8AC3E}">
        <p14:creationId xmlns:p14="http://schemas.microsoft.com/office/powerpoint/2010/main" val="115422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a:xfrm>
            <a:off x="657225" y="1934977"/>
            <a:ext cx="10848975" cy="1567891"/>
          </a:xfrm>
        </p:spPr>
        <p:txBody>
          <a:bodyPr/>
          <a:lstStyle/>
          <a:p>
            <a:r>
              <a:rPr lang="en-US" dirty="0"/>
              <a:t>Merging the bibliographic records – a live example</a:t>
            </a:r>
            <a:endParaRPr lang="en-NL"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27</a:t>
            </a:fld>
            <a:endParaRPr lang="en-GB">
              <a:solidFill>
                <a:schemeClr val="bg1"/>
              </a:solidFill>
            </a:endParaRPr>
          </a:p>
        </p:txBody>
      </p:sp>
    </p:spTree>
    <p:extLst>
      <p:ext uri="{BB962C8B-B14F-4D97-AF65-F5344CB8AC3E}">
        <p14:creationId xmlns:p14="http://schemas.microsoft.com/office/powerpoint/2010/main" val="3219139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B950945E-A7E9-C1C2-5A11-857701E6A054}"/>
              </a:ext>
            </a:extLst>
          </p:cNvPr>
          <p:cNvPicPr>
            <a:picLocks noChangeAspect="1"/>
          </p:cNvPicPr>
          <p:nvPr/>
        </p:nvPicPr>
        <p:blipFill>
          <a:blip r:embed="rId2"/>
          <a:stretch>
            <a:fillRect/>
          </a:stretch>
        </p:blipFill>
        <p:spPr>
          <a:xfrm>
            <a:off x="0" y="2046706"/>
            <a:ext cx="12192000" cy="3779677"/>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Merging the bibliographic records – a live example</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28</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266701" y="1131354"/>
            <a:ext cx="11620500" cy="802222"/>
          </a:xfrm>
        </p:spPr>
        <p:txBody>
          <a:bodyPr/>
          <a:lstStyle/>
          <a:p>
            <a:r>
              <a:rPr lang="en-US" sz="2200" dirty="0"/>
              <a:t>The title of the two records we will merge is “Oriental research resources in Taiwan. edited by Alicia Chen”</a:t>
            </a:r>
          </a:p>
          <a:p>
            <a:endParaRPr lang="en-US" sz="2200" dirty="0"/>
          </a:p>
        </p:txBody>
      </p:sp>
      <p:sp>
        <p:nvSpPr>
          <p:cNvPr id="16" name="Rectangle 15">
            <a:extLst>
              <a:ext uri="{FF2B5EF4-FFF2-40B4-BE49-F238E27FC236}">
                <a16:creationId xmlns:a16="http://schemas.microsoft.com/office/drawing/2014/main" id="{8E3A059A-CB1C-09B0-6BA2-4B72ABA8ABBC}"/>
              </a:ext>
            </a:extLst>
          </p:cNvPr>
          <p:cNvSpPr/>
          <p:nvPr/>
        </p:nvSpPr>
        <p:spPr>
          <a:xfrm>
            <a:off x="923924" y="2066925"/>
            <a:ext cx="3064087" cy="26670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7" name="Rectangle 16">
            <a:extLst>
              <a:ext uri="{FF2B5EF4-FFF2-40B4-BE49-F238E27FC236}">
                <a16:creationId xmlns:a16="http://schemas.microsoft.com/office/drawing/2014/main" id="{CC805D0C-8A53-CFB6-3E18-56B739982558}"/>
              </a:ext>
            </a:extLst>
          </p:cNvPr>
          <p:cNvSpPr/>
          <p:nvPr/>
        </p:nvSpPr>
        <p:spPr>
          <a:xfrm>
            <a:off x="7543799" y="1946155"/>
            <a:ext cx="1651423" cy="915331"/>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8" name="Rectangle 17">
            <a:extLst>
              <a:ext uri="{FF2B5EF4-FFF2-40B4-BE49-F238E27FC236}">
                <a16:creationId xmlns:a16="http://schemas.microsoft.com/office/drawing/2014/main" id="{04EA6602-7CEB-1C49-EE97-E426C874C283}"/>
              </a:ext>
            </a:extLst>
          </p:cNvPr>
          <p:cNvSpPr/>
          <p:nvPr/>
        </p:nvSpPr>
        <p:spPr>
          <a:xfrm>
            <a:off x="923925" y="3962400"/>
            <a:ext cx="3133725" cy="26670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9" name="Rectangle 18">
            <a:extLst>
              <a:ext uri="{FF2B5EF4-FFF2-40B4-BE49-F238E27FC236}">
                <a16:creationId xmlns:a16="http://schemas.microsoft.com/office/drawing/2014/main" id="{51FB0435-AD3C-BB68-D350-FDE3FE7FBCC4}"/>
              </a:ext>
            </a:extLst>
          </p:cNvPr>
          <p:cNvSpPr/>
          <p:nvPr/>
        </p:nvSpPr>
        <p:spPr>
          <a:xfrm>
            <a:off x="7543799" y="3747791"/>
            <a:ext cx="1721062" cy="1170517"/>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20" name="Rectangle 19">
            <a:extLst>
              <a:ext uri="{FF2B5EF4-FFF2-40B4-BE49-F238E27FC236}">
                <a16:creationId xmlns:a16="http://schemas.microsoft.com/office/drawing/2014/main" id="{E2863CF9-7DDD-11F1-AEC4-CB73361A7840}"/>
              </a:ext>
            </a:extLst>
          </p:cNvPr>
          <p:cNvSpPr/>
          <p:nvPr/>
        </p:nvSpPr>
        <p:spPr>
          <a:xfrm>
            <a:off x="8134349" y="2305050"/>
            <a:ext cx="923926" cy="31432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23" name="Rectangle 22">
            <a:extLst>
              <a:ext uri="{FF2B5EF4-FFF2-40B4-BE49-F238E27FC236}">
                <a16:creationId xmlns:a16="http://schemas.microsoft.com/office/drawing/2014/main" id="{D72CE3ED-1788-59AE-3047-F3E1945C2368}"/>
              </a:ext>
            </a:extLst>
          </p:cNvPr>
          <p:cNvSpPr/>
          <p:nvPr/>
        </p:nvSpPr>
        <p:spPr>
          <a:xfrm>
            <a:off x="8153399" y="4229100"/>
            <a:ext cx="923926" cy="31432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24" name="Rectangle 23">
            <a:extLst>
              <a:ext uri="{FF2B5EF4-FFF2-40B4-BE49-F238E27FC236}">
                <a16:creationId xmlns:a16="http://schemas.microsoft.com/office/drawing/2014/main" id="{5DC052E1-4B3B-234C-5CDD-A516A5877DFF}"/>
              </a:ext>
            </a:extLst>
          </p:cNvPr>
          <p:cNvSpPr/>
          <p:nvPr/>
        </p:nvSpPr>
        <p:spPr>
          <a:xfrm>
            <a:off x="4724400" y="2619376"/>
            <a:ext cx="1447800" cy="24211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25" name="Rectangle 24">
            <a:extLst>
              <a:ext uri="{FF2B5EF4-FFF2-40B4-BE49-F238E27FC236}">
                <a16:creationId xmlns:a16="http://schemas.microsoft.com/office/drawing/2014/main" id="{1038E0B9-6DE4-62DB-F848-D122FFD7AEB6}"/>
              </a:ext>
            </a:extLst>
          </p:cNvPr>
          <p:cNvSpPr/>
          <p:nvPr/>
        </p:nvSpPr>
        <p:spPr>
          <a:xfrm>
            <a:off x="4724400" y="4543426"/>
            <a:ext cx="1447800" cy="24211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00619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Merging the bibliographic records – a live example</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29</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266701" y="1131353"/>
            <a:ext cx="11620500" cy="5059897"/>
          </a:xfrm>
        </p:spPr>
        <p:txBody>
          <a:bodyPr/>
          <a:lstStyle/>
          <a:p>
            <a:r>
              <a:rPr lang="en-US" sz="2200" dirty="0"/>
              <a:t>The MMSIDs are 99</a:t>
            </a:r>
            <a:r>
              <a:rPr lang="en-US" sz="2200" b="1" dirty="0"/>
              <a:t>4843877</a:t>
            </a:r>
            <a:r>
              <a:rPr lang="en-US" sz="2200" dirty="0"/>
              <a:t>00121 and 99</a:t>
            </a:r>
            <a:r>
              <a:rPr lang="en-US" sz="2200" b="1" dirty="0"/>
              <a:t>5321865</a:t>
            </a:r>
            <a:r>
              <a:rPr lang="en-US" sz="2200" dirty="0"/>
              <a:t>00121</a:t>
            </a:r>
          </a:p>
          <a:p>
            <a:pPr lvl="1"/>
            <a:r>
              <a:rPr lang="en-US" sz="2200" dirty="0"/>
              <a:t>99</a:t>
            </a:r>
            <a:r>
              <a:rPr lang="en-US" sz="2200" b="1" dirty="0"/>
              <a:t>4843877</a:t>
            </a:r>
            <a:r>
              <a:rPr lang="en-US" sz="2200" dirty="0"/>
              <a:t>00121 will be the primary record and 99</a:t>
            </a:r>
            <a:r>
              <a:rPr lang="en-US" sz="2200" b="1" dirty="0"/>
              <a:t>5321865</a:t>
            </a:r>
            <a:r>
              <a:rPr lang="en-US" sz="2200" dirty="0"/>
              <a:t>00121 will be the secondary record</a:t>
            </a:r>
          </a:p>
          <a:p>
            <a:pPr lvl="1"/>
            <a:r>
              <a:rPr lang="en-US" sz="2200" dirty="0"/>
              <a:t>99</a:t>
            </a:r>
            <a:r>
              <a:rPr lang="en-US" sz="2200" b="1" dirty="0"/>
              <a:t>4843877</a:t>
            </a:r>
            <a:r>
              <a:rPr lang="en-US" sz="2200" dirty="0"/>
              <a:t>00121 has a 583 field and 99</a:t>
            </a:r>
            <a:r>
              <a:rPr lang="en-US" sz="2200" b="1" dirty="0"/>
              <a:t>5321865</a:t>
            </a:r>
            <a:r>
              <a:rPr lang="en-US" sz="2200" dirty="0"/>
              <a:t>00121 does not</a:t>
            </a:r>
          </a:p>
          <a:p>
            <a:pPr lvl="1"/>
            <a:r>
              <a:rPr lang="en-US" sz="2200" dirty="0"/>
              <a:t>99</a:t>
            </a:r>
            <a:r>
              <a:rPr lang="en-US" sz="2200" b="1" dirty="0"/>
              <a:t>5321865</a:t>
            </a:r>
            <a:r>
              <a:rPr lang="en-US" sz="2200" dirty="0"/>
              <a:t>00121 has a 900 field and 99</a:t>
            </a:r>
            <a:r>
              <a:rPr lang="en-US" sz="2200" b="1" dirty="0"/>
              <a:t>4843877</a:t>
            </a:r>
            <a:r>
              <a:rPr lang="en-US" sz="2200" dirty="0"/>
              <a:t>00121 does not</a:t>
            </a:r>
          </a:p>
          <a:p>
            <a:pPr lvl="1"/>
            <a:r>
              <a:rPr lang="en-US" sz="2200" dirty="0"/>
              <a:t>As we can see in the previous slide:</a:t>
            </a:r>
          </a:p>
          <a:p>
            <a:pPr lvl="2"/>
            <a:r>
              <a:rPr lang="en-US" sz="2200" dirty="0"/>
              <a:t>99</a:t>
            </a:r>
            <a:r>
              <a:rPr lang="en-US" sz="2200" b="1" dirty="0"/>
              <a:t>4843877</a:t>
            </a:r>
            <a:r>
              <a:rPr lang="en-US" sz="2200" dirty="0"/>
              <a:t>00121 has 1 holdings record, 1 available item (Barcode  AU67527) and one POL</a:t>
            </a:r>
          </a:p>
          <a:p>
            <a:pPr lvl="2"/>
            <a:r>
              <a:rPr lang="en-US" sz="2200" dirty="0"/>
              <a:t>99</a:t>
            </a:r>
            <a:r>
              <a:rPr lang="en-US" sz="2200" b="1" dirty="0"/>
              <a:t>5321865</a:t>
            </a:r>
            <a:r>
              <a:rPr lang="en-US" sz="2200" dirty="0"/>
              <a:t>00121 has 1 holdings record and 1 on loan item not available (it is loaned) (Barcode  AU67985) </a:t>
            </a:r>
          </a:p>
          <a:p>
            <a:endParaRPr lang="en-US" sz="2200" dirty="0"/>
          </a:p>
        </p:txBody>
      </p:sp>
    </p:spTree>
    <p:extLst>
      <p:ext uri="{BB962C8B-B14F-4D97-AF65-F5344CB8AC3E}">
        <p14:creationId xmlns:p14="http://schemas.microsoft.com/office/powerpoint/2010/main" val="3590460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50000">
              <a:srgbClr val="7188E9"/>
            </a:gs>
            <a:gs pos="85000">
              <a:srgbClr val="319AF0"/>
            </a:gs>
            <a:gs pos="15000">
              <a:schemeClr val="accent2"/>
            </a:gs>
          </a:gsLst>
          <a:lin ang="3600000" scaled="0"/>
        </a:gra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p:txBody>
          <a:bodyPr/>
          <a:lstStyle/>
          <a:p>
            <a:r>
              <a:rPr lang="en-US" dirty="0"/>
              <a:t>Introduction</a:t>
            </a:r>
            <a:endParaRPr lang="en-NL"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3</a:t>
            </a:fld>
            <a:endParaRPr lang="en-GB">
              <a:solidFill>
                <a:schemeClr val="bg1"/>
              </a:solidFill>
            </a:endParaRPr>
          </a:p>
        </p:txBody>
      </p:sp>
    </p:spTree>
    <p:extLst>
      <p:ext uri="{BB962C8B-B14F-4D97-AF65-F5344CB8AC3E}">
        <p14:creationId xmlns:p14="http://schemas.microsoft.com/office/powerpoint/2010/main" val="3503488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Merging the bibliographic records – a live example</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30</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266701" y="1131353"/>
            <a:ext cx="11620500" cy="5059897"/>
          </a:xfrm>
        </p:spPr>
        <p:txBody>
          <a:bodyPr/>
          <a:lstStyle/>
          <a:p>
            <a:r>
              <a:rPr lang="en-US" sz="2200" dirty="0"/>
              <a:t>Both records are now in the metadata editor in split editor mode.</a:t>
            </a:r>
          </a:p>
          <a:p>
            <a:r>
              <a:rPr lang="en-US" sz="2200" dirty="0"/>
              <a:t>The primary record (99</a:t>
            </a:r>
            <a:r>
              <a:rPr lang="en-US" sz="2200" b="1" dirty="0"/>
              <a:t>4843877</a:t>
            </a:r>
            <a:r>
              <a:rPr lang="en-US" sz="2200" dirty="0"/>
              <a:t>00121) is on the left and the secondary record (99</a:t>
            </a:r>
            <a:r>
              <a:rPr lang="en-US" sz="2200" b="1" dirty="0"/>
              <a:t>5321865</a:t>
            </a:r>
            <a:r>
              <a:rPr lang="en-US" sz="2200" dirty="0"/>
              <a:t>00121) is on the right.  </a:t>
            </a:r>
          </a:p>
          <a:p>
            <a:pPr marL="0" indent="0">
              <a:buNone/>
            </a:pPr>
            <a:endParaRPr lang="en-US" sz="2200" dirty="0"/>
          </a:p>
        </p:txBody>
      </p:sp>
    </p:spTree>
    <p:extLst>
      <p:ext uri="{BB962C8B-B14F-4D97-AF65-F5344CB8AC3E}">
        <p14:creationId xmlns:p14="http://schemas.microsoft.com/office/powerpoint/2010/main" val="3779168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Merging the bibliographic records – a live example</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31</a:t>
            </a:fld>
            <a:endParaRPr lang="en-GB"/>
          </a:p>
        </p:txBody>
      </p:sp>
      <p:pic>
        <p:nvPicPr>
          <p:cNvPr id="5" name="Picture 4">
            <a:extLst>
              <a:ext uri="{FF2B5EF4-FFF2-40B4-BE49-F238E27FC236}">
                <a16:creationId xmlns:a16="http://schemas.microsoft.com/office/drawing/2014/main" id="{E09AE612-F502-4A8F-F430-BAEFB59ED4F3}"/>
              </a:ext>
            </a:extLst>
          </p:cNvPr>
          <p:cNvPicPr>
            <a:picLocks noChangeAspect="1"/>
          </p:cNvPicPr>
          <p:nvPr/>
        </p:nvPicPr>
        <p:blipFill>
          <a:blip r:embed="rId2"/>
          <a:stretch>
            <a:fillRect/>
          </a:stretch>
        </p:blipFill>
        <p:spPr>
          <a:xfrm>
            <a:off x="971550" y="1052522"/>
            <a:ext cx="10248900" cy="5136177"/>
          </a:xfrm>
          <a:prstGeom prst="rect">
            <a:avLst/>
          </a:prstGeom>
          <a:ln>
            <a:solidFill>
              <a:schemeClr val="tx1"/>
            </a:solidFill>
          </a:ln>
        </p:spPr>
      </p:pic>
      <p:sp>
        <p:nvSpPr>
          <p:cNvPr id="6" name="Rectangle 5">
            <a:extLst>
              <a:ext uri="{FF2B5EF4-FFF2-40B4-BE49-F238E27FC236}">
                <a16:creationId xmlns:a16="http://schemas.microsoft.com/office/drawing/2014/main" id="{C4C9FD8D-34D6-5ABE-B3D4-C45028AE0F4D}"/>
              </a:ext>
            </a:extLst>
          </p:cNvPr>
          <p:cNvSpPr/>
          <p:nvPr/>
        </p:nvSpPr>
        <p:spPr>
          <a:xfrm>
            <a:off x="6181725" y="5743575"/>
            <a:ext cx="2647950" cy="30976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7" name="Rectangle 6">
            <a:extLst>
              <a:ext uri="{FF2B5EF4-FFF2-40B4-BE49-F238E27FC236}">
                <a16:creationId xmlns:a16="http://schemas.microsoft.com/office/drawing/2014/main" id="{63BB102E-4D02-DF44-138D-C73DC6561773}"/>
              </a:ext>
            </a:extLst>
          </p:cNvPr>
          <p:cNvSpPr/>
          <p:nvPr/>
        </p:nvSpPr>
        <p:spPr>
          <a:xfrm>
            <a:off x="1190625" y="4038600"/>
            <a:ext cx="3743325" cy="23812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8" name="TextBox 7">
            <a:extLst>
              <a:ext uri="{FF2B5EF4-FFF2-40B4-BE49-F238E27FC236}">
                <a16:creationId xmlns:a16="http://schemas.microsoft.com/office/drawing/2014/main" id="{0CFEB82B-8259-6FFE-DB2B-59BAD5C36BB0}"/>
              </a:ext>
            </a:extLst>
          </p:cNvPr>
          <p:cNvSpPr txBox="1"/>
          <p:nvPr/>
        </p:nvSpPr>
        <p:spPr>
          <a:xfrm>
            <a:off x="7772400" y="2324100"/>
            <a:ext cx="3448050" cy="1038225"/>
          </a:xfrm>
          <a:prstGeom prst="rect">
            <a:avLst/>
          </a:prstGeom>
          <a:solidFill>
            <a:srgbClr val="FFFF00"/>
          </a:solidFill>
          <a:ln>
            <a:solidFill>
              <a:schemeClr val="tx1"/>
            </a:solidFill>
          </a:ln>
        </p:spPr>
        <p:txBody>
          <a:bodyPr wrap="square" rtlCol="0">
            <a:noAutofit/>
          </a:bodyPr>
          <a:lstStyle/>
          <a:p>
            <a:pPr marL="285750" indent="-285750">
              <a:buFont typeface="Arial" panose="020B0604020202020204" pitchFamily="34" charset="0"/>
              <a:buChar char="•"/>
            </a:pPr>
            <a:r>
              <a:rPr lang="en-US" sz="1400" dirty="0"/>
              <a:t>The primary record (99</a:t>
            </a:r>
            <a:r>
              <a:rPr lang="en-US" sz="1400" b="1" dirty="0"/>
              <a:t>4843877</a:t>
            </a:r>
            <a:r>
              <a:rPr lang="en-US" sz="1400" dirty="0"/>
              <a:t>00121) is on the left </a:t>
            </a:r>
          </a:p>
          <a:p>
            <a:pPr marL="285750" indent="-285750">
              <a:buFont typeface="Arial" panose="020B0604020202020204" pitchFamily="34" charset="0"/>
              <a:buChar char="•"/>
            </a:pPr>
            <a:r>
              <a:rPr lang="en-US" sz="1400" dirty="0"/>
              <a:t>The secondary record (99</a:t>
            </a:r>
            <a:r>
              <a:rPr lang="en-US" sz="1400" b="1" dirty="0"/>
              <a:t>5321865</a:t>
            </a:r>
            <a:r>
              <a:rPr lang="en-US" sz="1400" dirty="0"/>
              <a:t>00121) is on the right.  </a:t>
            </a:r>
          </a:p>
          <a:p>
            <a:pPr marL="285750" indent="-285750" algn="l">
              <a:buFont typeface="Arial" panose="020B0604020202020204" pitchFamily="34" charset="0"/>
              <a:buChar char="•"/>
            </a:pPr>
            <a:endParaRPr lang="en-US" sz="1400" dirty="0" err="1"/>
          </a:p>
        </p:txBody>
      </p:sp>
      <p:sp>
        <p:nvSpPr>
          <p:cNvPr id="2" name="Rectangle 1">
            <a:extLst>
              <a:ext uri="{FF2B5EF4-FFF2-40B4-BE49-F238E27FC236}">
                <a16:creationId xmlns:a16="http://schemas.microsoft.com/office/drawing/2014/main" id="{4EF39133-A0DE-3E32-DFA9-D40415FB7F03}"/>
              </a:ext>
            </a:extLst>
          </p:cNvPr>
          <p:cNvSpPr/>
          <p:nvPr/>
        </p:nvSpPr>
        <p:spPr>
          <a:xfrm>
            <a:off x="4038600" y="1052522"/>
            <a:ext cx="990600" cy="23812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3" name="Rectangle 2">
            <a:extLst>
              <a:ext uri="{FF2B5EF4-FFF2-40B4-BE49-F238E27FC236}">
                <a16:creationId xmlns:a16="http://schemas.microsoft.com/office/drawing/2014/main" id="{CE446FBB-170C-8729-DFF9-0CD0F1782F3E}"/>
              </a:ext>
            </a:extLst>
          </p:cNvPr>
          <p:cNvSpPr/>
          <p:nvPr/>
        </p:nvSpPr>
        <p:spPr>
          <a:xfrm>
            <a:off x="9153525" y="1052522"/>
            <a:ext cx="990600" cy="23812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709035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Merging the bibliographic records – a live example</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32</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3"/>
            <a:ext cx="11516537" cy="1059397"/>
          </a:xfrm>
        </p:spPr>
        <p:txBody>
          <a:bodyPr/>
          <a:lstStyle/>
          <a:p>
            <a:r>
              <a:rPr lang="en-US" sz="2200" dirty="0"/>
              <a:t>The cataloger does “Record Actions &gt; Merge &amp; Combine” </a:t>
            </a:r>
          </a:p>
        </p:txBody>
      </p:sp>
      <p:pic>
        <p:nvPicPr>
          <p:cNvPr id="5" name="Picture 4">
            <a:extLst>
              <a:ext uri="{FF2B5EF4-FFF2-40B4-BE49-F238E27FC236}">
                <a16:creationId xmlns:a16="http://schemas.microsoft.com/office/drawing/2014/main" id="{40803A3F-59F2-F0A6-9EC6-2D06B1794B0D}"/>
              </a:ext>
            </a:extLst>
          </p:cNvPr>
          <p:cNvPicPr>
            <a:picLocks noChangeAspect="1"/>
          </p:cNvPicPr>
          <p:nvPr/>
        </p:nvPicPr>
        <p:blipFill>
          <a:blip r:embed="rId2"/>
          <a:stretch>
            <a:fillRect/>
          </a:stretch>
        </p:blipFill>
        <p:spPr>
          <a:xfrm>
            <a:off x="1857375" y="1735536"/>
            <a:ext cx="9029700" cy="4828717"/>
          </a:xfrm>
          <a:prstGeom prst="rect">
            <a:avLst/>
          </a:prstGeom>
          <a:ln>
            <a:solidFill>
              <a:schemeClr val="tx1"/>
            </a:solidFill>
          </a:ln>
        </p:spPr>
      </p:pic>
      <p:sp>
        <p:nvSpPr>
          <p:cNvPr id="6" name="Rectangle 5">
            <a:extLst>
              <a:ext uri="{FF2B5EF4-FFF2-40B4-BE49-F238E27FC236}">
                <a16:creationId xmlns:a16="http://schemas.microsoft.com/office/drawing/2014/main" id="{1B9E3657-B231-DDE7-AFAB-369B0123869D}"/>
              </a:ext>
            </a:extLst>
          </p:cNvPr>
          <p:cNvSpPr/>
          <p:nvPr/>
        </p:nvSpPr>
        <p:spPr>
          <a:xfrm>
            <a:off x="3048000" y="1695450"/>
            <a:ext cx="1028700" cy="31432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2" name="Rectangle 11">
            <a:extLst>
              <a:ext uri="{FF2B5EF4-FFF2-40B4-BE49-F238E27FC236}">
                <a16:creationId xmlns:a16="http://schemas.microsoft.com/office/drawing/2014/main" id="{12F3410A-795F-374A-265F-D680F1392BF5}"/>
              </a:ext>
            </a:extLst>
          </p:cNvPr>
          <p:cNvSpPr/>
          <p:nvPr/>
        </p:nvSpPr>
        <p:spPr>
          <a:xfrm>
            <a:off x="3048000" y="3019425"/>
            <a:ext cx="1181100" cy="228600"/>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3518520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34444A-F85C-14B9-65E4-6A23388059F1}"/>
              </a:ext>
            </a:extLst>
          </p:cNvPr>
          <p:cNvPicPr>
            <a:picLocks noChangeAspect="1"/>
          </p:cNvPicPr>
          <p:nvPr/>
        </p:nvPicPr>
        <p:blipFill>
          <a:blip r:embed="rId2"/>
          <a:stretch>
            <a:fillRect/>
          </a:stretch>
        </p:blipFill>
        <p:spPr>
          <a:xfrm>
            <a:off x="95250" y="1971675"/>
            <a:ext cx="12001500" cy="4267200"/>
          </a:xfrm>
          <a:prstGeom prst="rect">
            <a:avLst/>
          </a:prstGeom>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Merging the bibliographic records – a live example</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33</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3"/>
            <a:ext cx="11516537" cy="1059397"/>
          </a:xfrm>
        </p:spPr>
        <p:txBody>
          <a:bodyPr/>
          <a:lstStyle/>
          <a:p>
            <a:r>
              <a:rPr lang="en-US" sz="2200" dirty="0"/>
              <a:t>The cataloger chooses a merge routine.  We will choose “</a:t>
            </a:r>
            <a:r>
              <a:rPr lang="en-US" sz="2200" dirty="0">
                <a:effectLst/>
              </a:rPr>
              <a:t>YLK - Add fields which are in secondary record but not in primary record except for 020 022 and 776</a:t>
            </a:r>
            <a:r>
              <a:rPr lang="en-US" sz="2200" dirty="0"/>
              <a:t>”</a:t>
            </a:r>
            <a:endParaRPr lang="en-US" sz="2200" dirty="0">
              <a:highlight>
                <a:srgbClr val="FFFF00"/>
              </a:highlight>
            </a:endParaRPr>
          </a:p>
        </p:txBody>
      </p:sp>
      <p:sp>
        <p:nvSpPr>
          <p:cNvPr id="4" name="Rectangle 3">
            <a:extLst>
              <a:ext uri="{FF2B5EF4-FFF2-40B4-BE49-F238E27FC236}">
                <a16:creationId xmlns:a16="http://schemas.microsoft.com/office/drawing/2014/main" id="{7607213B-A963-BD4C-C936-731C92C95FE4}"/>
              </a:ext>
            </a:extLst>
          </p:cNvPr>
          <p:cNvSpPr/>
          <p:nvPr/>
        </p:nvSpPr>
        <p:spPr>
          <a:xfrm>
            <a:off x="3786188" y="3278202"/>
            <a:ext cx="4614862" cy="31696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7" name="Rectangle 6">
            <a:extLst>
              <a:ext uri="{FF2B5EF4-FFF2-40B4-BE49-F238E27FC236}">
                <a16:creationId xmlns:a16="http://schemas.microsoft.com/office/drawing/2014/main" id="{05DAA74D-9DA1-9084-B643-8374CDC50DFB}"/>
              </a:ext>
            </a:extLst>
          </p:cNvPr>
          <p:cNvSpPr/>
          <p:nvPr/>
        </p:nvSpPr>
        <p:spPr>
          <a:xfrm>
            <a:off x="5510212" y="3652318"/>
            <a:ext cx="1500188" cy="31696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cxnSp>
        <p:nvCxnSpPr>
          <p:cNvPr id="12" name="Straight Arrow Connector 11">
            <a:extLst>
              <a:ext uri="{FF2B5EF4-FFF2-40B4-BE49-F238E27FC236}">
                <a16:creationId xmlns:a16="http://schemas.microsoft.com/office/drawing/2014/main" id="{43B11A66-D29A-71C7-A320-EBDB057A3356}"/>
              </a:ext>
            </a:extLst>
          </p:cNvPr>
          <p:cNvCxnSpPr/>
          <p:nvPr/>
        </p:nvCxnSpPr>
        <p:spPr>
          <a:xfrm flipH="1" flipV="1">
            <a:off x="7105650" y="3969284"/>
            <a:ext cx="2047875" cy="68844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C2970CE-2315-C131-BF94-F04E710D5372}"/>
              </a:ext>
            </a:extLst>
          </p:cNvPr>
          <p:cNvSpPr txBox="1"/>
          <p:nvPr/>
        </p:nvSpPr>
        <p:spPr>
          <a:xfrm>
            <a:off x="9153525" y="4415638"/>
            <a:ext cx="2586142" cy="688441"/>
          </a:xfrm>
          <a:prstGeom prst="rect">
            <a:avLst/>
          </a:prstGeom>
          <a:solidFill>
            <a:srgbClr val="FFFF00"/>
          </a:solidFill>
          <a:ln>
            <a:solidFill>
              <a:schemeClr val="tx1"/>
            </a:solidFill>
          </a:ln>
        </p:spPr>
        <p:txBody>
          <a:bodyPr wrap="square" rtlCol="0">
            <a:noAutofit/>
          </a:bodyPr>
          <a:lstStyle/>
          <a:p>
            <a:pPr algn="l"/>
            <a:r>
              <a:rPr lang="en-US" dirty="0"/>
              <a:t>We will now click “Show merge preview”</a:t>
            </a:r>
          </a:p>
        </p:txBody>
      </p:sp>
    </p:spTree>
    <p:extLst>
      <p:ext uri="{BB962C8B-B14F-4D97-AF65-F5344CB8AC3E}">
        <p14:creationId xmlns:p14="http://schemas.microsoft.com/office/powerpoint/2010/main" val="3579787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AFDB4E7-E003-93E9-B6D4-8D3AC67FA0B8}"/>
              </a:ext>
            </a:extLst>
          </p:cNvPr>
          <p:cNvPicPr>
            <a:picLocks noChangeAspect="1"/>
          </p:cNvPicPr>
          <p:nvPr/>
        </p:nvPicPr>
        <p:blipFill>
          <a:blip r:embed="rId2"/>
          <a:stretch>
            <a:fillRect/>
          </a:stretch>
        </p:blipFill>
        <p:spPr>
          <a:xfrm>
            <a:off x="2667001" y="2402652"/>
            <a:ext cx="6457950" cy="4267200"/>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Merging the bibliographic records – a live example</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34</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3"/>
            <a:ext cx="11516537" cy="1059397"/>
          </a:xfrm>
        </p:spPr>
        <p:txBody>
          <a:bodyPr/>
          <a:lstStyle/>
          <a:p>
            <a:r>
              <a:rPr lang="en-US" sz="2200" dirty="0"/>
              <a:t>We see in the ”Merge Preview” that the record has both the 583 (from the primary record) and the 900 (from the secondary record).  </a:t>
            </a:r>
          </a:p>
          <a:p>
            <a:r>
              <a:rPr lang="en-US" sz="2200" dirty="0"/>
              <a:t>This is a result of the specific merge routine we chose.</a:t>
            </a:r>
          </a:p>
        </p:txBody>
      </p:sp>
      <p:sp>
        <p:nvSpPr>
          <p:cNvPr id="4" name="Rectangle 3">
            <a:extLst>
              <a:ext uri="{FF2B5EF4-FFF2-40B4-BE49-F238E27FC236}">
                <a16:creationId xmlns:a16="http://schemas.microsoft.com/office/drawing/2014/main" id="{7607213B-A963-BD4C-C936-731C92C95FE4}"/>
              </a:ext>
            </a:extLst>
          </p:cNvPr>
          <p:cNvSpPr/>
          <p:nvPr/>
        </p:nvSpPr>
        <p:spPr>
          <a:xfrm>
            <a:off x="2761790" y="3971925"/>
            <a:ext cx="4362909" cy="262968"/>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5" name="Rectangle 14">
            <a:extLst>
              <a:ext uri="{FF2B5EF4-FFF2-40B4-BE49-F238E27FC236}">
                <a16:creationId xmlns:a16="http://schemas.microsoft.com/office/drawing/2014/main" id="{8DC3D5BC-3592-47F7-C596-1AD9047D3ABD}"/>
              </a:ext>
            </a:extLst>
          </p:cNvPr>
          <p:cNvSpPr/>
          <p:nvPr/>
        </p:nvSpPr>
        <p:spPr>
          <a:xfrm>
            <a:off x="2761791" y="5848350"/>
            <a:ext cx="2934160" cy="262968"/>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9" name="Rectangle 18">
            <a:extLst>
              <a:ext uri="{FF2B5EF4-FFF2-40B4-BE49-F238E27FC236}">
                <a16:creationId xmlns:a16="http://schemas.microsoft.com/office/drawing/2014/main" id="{4BEF639B-882B-C68C-3669-6E0990D5D673}"/>
              </a:ext>
            </a:extLst>
          </p:cNvPr>
          <p:cNvSpPr/>
          <p:nvPr/>
        </p:nvSpPr>
        <p:spPr>
          <a:xfrm>
            <a:off x="5605462" y="6172200"/>
            <a:ext cx="595313" cy="33526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cxnSp>
        <p:nvCxnSpPr>
          <p:cNvPr id="20" name="Straight Arrow Connector 19">
            <a:extLst>
              <a:ext uri="{FF2B5EF4-FFF2-40B4-BE49-F238E27FC236}">
                <a16:creationId xmlns:a16="http://schemas.microsoft.com/office/drawing/2014/main" id="{D763F8C8-EC50-8EDD-9173-F10F338E21E2}"/>
              </a:ext>
            </a:extLst>
          </p:cNvPr>
          <p:cNvCxnSpPr>
            <a:cxnSpLocks/>
            <a:stCxn id="21" idx="1"/>
            <a:endCxn id="19" idx="3"/>
          </p:cNvCxnSpPr>
          <p:nvPr/>
        </p:nvCxnSpPr>
        <p:spPr>
          <a:xfrm flipH="1">
            <a:off x="6200775" y="5110464"/>
            <a:ext cx="2031153" cy="122936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AF1088F-7CA4-EDCC-10D8-5847DDD87B29}"/>
              </a:ext>
            </a:extLst>
          </p:cNvPr>
          <p:cNvSpPr txBox="1"/>
          <p:nvPr/>
        </p:nvSpPr>
        <p:spPr>
          <a:xfrm>
            <a:off x="8231928" y="4900184"/>
            <a:ext cx="2586142" cy="420559"/>
          </a:xfrm>
          <a:prstGeom prst="rect">
            <a:avLst/>
          </a:prstGeom>
          <a:solidFill>
            <a:srgbClr val="FFFF00"/>
          </a:solidFill>
          <a:ln>
            <a:solidFill>
              <a:schemeClr val="tx1"/>
            </a:solidFill>
          </a:ln>
        </p:spPr>
        <p:txBody>
          <a:bodyPr wrap="square" rtlCol="0">
            <a:noAutofit/>
          </a:bodyPr>
          <a:lstStyle/>
          <a:p>
            <a:pPr algn="l"/>
            <a:r>
              <a:rPr lang="en-US" dirty="0"/>
              <a:t>We will now click “OK”</a:t>
            </a:r>
          </a:p>
        </p:txBody>
      </p:sp>
    </p:spTree>
    <p:extLst>
      <p:ext uri="{BB962C8B-B14F-4D97-AF65-F5344CB8AC3E}">
        <p14:creationId xmlns:p14="http://schemas.microsoft.com/office/powerpoint/2010/main" val="320566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Merging the bibliographic records – a live example</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35</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516537" cy="4917023"/>
          </a:xfrm>
        </p:spPr>
        <p:txBody>
          <a:bodyPr/>
          <a:lstStyle/>
          <a:p>
            <a:r>
              <a:rPr lang="en-US" sz="2200" dirty="0"/>
              <a:t>The dialog box states “You are about to move the following: 1 physical item(s)”</a:t>
            </a:r>
          </a:p>
          <a:p>
            <a:r>
              <a:rPr lang="en-US" sz="2200" dirty="0"/>
              <a:t>That is because the secondary record has 1 physical item </a:t>
            </a:r>
          </a:p>
          <a:p>
            <a:r>
              <a:rPr lang="en-US" sz="2200" dirty="0"/>
              <a:t>The holdings record, item and POL of the primary record are not moving.  They stay with the primary record.</a:t>
            </a:r>
          </a:p>
          <a:p>
            <a:r>
              <a:rPr lang="en-US" sz="2200" dirty="0"/>
              <a:t>We have three options of what to do with the secondary record: </a:t>
            </a:r>
          </a:p>
          <a:p>
            <a:pPr lvl="1"/>
            <a:r>
              <a:rPr lang="en-US" sz="2000" dirty="0"/>
              <a:t>Delete</a:t>
            </a:r>
          </a:p>
          <a:p>
            <a:pPr lvl="1"/>
            <a:r>
              <a:rPr lang="en-US" sz="2000" dirty="0"/>
              <a:t>Suppress</a:t>
            </a:r>
          </a:p>
          <a:p>
            <a:pPr lvl="1"/>
            <a:r>
              <a:rPr lang="en-US" sz="2000" dirty="0"/>
              <a:t>Keep it</a:t>
            </a:r>
          </a:p>
          <a:p>
            <a:r>
              <a:rPr lang="en-US" sz="2200" dirty="0"/>
              <a:t>We will choose “Delete” and click OK</a:t>
            </a:r>
          </a:p>
          <a:p>
            <a:endParaRPr lang="en-US" sz="2200" dirty="0"/>
          </a:p>
          <a:p>
            <a:pPr marL="0" indent="0">
              <a:buNone/>
            </a:pPr>
            <a:endParaRPr lang="en-US" sz="2200" dirty="0"/>
          </a:p>
        </p:txBody>
      </p:sp>
    </p:spTree>
    <p:extLst>
      <p:ext uri="{BB962C8B-B14F-4D97-AF65-F5344CB8AC3E}">
        <p14:creationId xmlns:p14="http://schemas.microsoft.com/office/powerpoint/2010/main" val="34786717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5DD82A2-D1AB-2223-ABA3-6B345EF0A987}"/>
              </a:ext>
            </a:extLst>
          </p:cNvPr>
          <p:cNvPicPr>
            <a:picLocks noChangeAspect="1"/>
          </p:cNvPicPr>
          <p:nvPr/>
        </p:nvPicPr>
        <p:blipFill>
          <a:blip r:embed="rId2"/>
          <a:stretch>
            <a:fillRect/>
          </a:stretch>
        </p:blipFill>
        <p:spPr>
          <a:xfrm>
            <a:off x="128587" y="1309687"/>
            <a:ext cx="11934825" cy="4562475"/>
          </a:xfrm>
          <a:prstGeom prst="rect">
            <a:avLst/>
          </a:prstGeom>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Merging the bibliographic records – a live example</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36</a:t>
            </a:fld>
            <a:endParaRPr lang="en-GB"/>
          </a:p>
        </p:txBody>
      </p:sp>
      <p:sp>
        <p:nvSpPr>
          <p:cNvPr id="7" name="Rectangle 6">
            <a:extLst>
              <a:ext uri="{FF2B5EF4-FFF2-40B4-BE49-F238E27FC236}">
                <a16:creationId xmlns:a16="http://schemas.microsoft.com/office/drawing/2014/main" id="{2CADB4BF-784E-7AB4-A997-0F7375129D60}"/>
              </a:ext>
            </a:extLst>
          </p:cNvPr>
          <p:cNvSpPr/>
          <p:nvPr/>
        </p:nvSpPr>
        <p:spPr>
          <a:xfrm>
            <a:off x="7248524" y="4850347"/>
            <a:ext cx="714375" cy="407453"/>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cxnSp>
        <p:nvCxnSpPr>
          <p:cNvPr id="13" name="Straight Arrow Connector 12">
            <a:extLst>
              <a:ext uri="{FF2B5EF4-FFF2-40B4-BE49-F238E27FC236}">
                <a16:creationId xmlns:a16="http://schemas.microsoft.com/office/drawing/2014/main" id="{8FA5F7F2-9AE0-FA9C-CAA3-D5FE01EBAB20}"/>
              </a:ext>
            </a:extLst>
          </p:cNvPr>
          <p:cNvCxnSpPr>
            <a:cxnSpLocks/>
          </p:cNvCxnSpPr>
          <p:nvPr/>
        </p:nvCxnSpPr>
        <p:spPr>
          <a:xfrm flipH="1">
            <a:off x="7781925" y="3916362"/>
            <a:ext cx="885825" cy="92963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22C7735-C63C-8E5F-349E-1F0DF7FB8C3D}"/>
              </a:ext>
            </a:extLst>
          </p:cNvPr>
          <p:cNvSpPr txBox="1"/>
          <p:nvPr/>
        </p:nvSpPr>
        <p:spPr>
          <a:xfrm>
            <a:off x="8667750" y="3625292"/>
            <a:ext cx="2038350" cy="727633"/>
          </a:xfrm>
          <a:prstGeom prst="rect">
            <a:avLst/>
          </a:prstGeom>
          <a:solidFill>
            <a:srgbClr val="FFFF00"/>
          </a:solidFill>
          <a:ln>
            <a:solidFill>
              <a:schemeClr val="tx1"/>
            </a:solidFill>
          </a:ln>
        </p:spPr>
        <p:txBody>
          <a:bodyPr wrap="square" rtlCol="0">
            <a:noAutofit/>
          </a:bodyPr>
          <a:lstStyle/>
          <a:p>
            <a:pPr algn="l"/>
            <a:r>
              <a:rPr lang="en-US" dirty="0"/>
              <a:t>This will merge the records</a:t>
            </a:r>
          </a:p>
        </p:txBody>
      </p:sp>
    </p:spTree>
    <p:extLst>
      <p:ext uri="{BB962C8B-B14F-4D97-AF65-F5344CB8AC3E}">
        <p14:creationId xmlns:p14="http://schemas.microsoft.com/office/powerpoint/2010/main" val="14318963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01987B-EB94-AFAA-63C1-9A022FAF1EC7}"/>
              </a:ext>
            </a:extLst>
          </p:cNvPr>
          <p:cNvPicPr>
            <a:picLocks noChangeAspect="1"/>
          </p:cNvPicPr>
          <p:nvPr/>
        </p:nvPicPr>
        <p:blipFill>
          <a:blip r:embed="rId2"/>
          <a:stretch>
            <a:fillRect/>
          </a:stretch>
        </p:blipFill>
        <p:spPr>
          <a:xfrm>
            <a:off x="32931" y="1578099"/>
            <a:ext cx="12192000" cy="4846848"/>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Merging the bibliographic records – a live example</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37</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4"/>
            <a:ext cx="11516537" cy="523338"/>
          </a:xfrm>
        </p:spPr>
        <p:txBody>
          <a:bodyPr/>
          <a:lstStyle/>
          <a:p>
            <a:r>
              <a:rPr lang="en-US" sz="2200" dirty="0"/>
              <a:t>Now we have the one merged record with both the 583 and 900 fields</a:t>
            </a:r>
            <a:endParaRPr lang="en-US" sz="2200" dirty="0">
              <a:highlight>
                <a:srgbClr val="FFFF00"/>
              </a:highlight>
            </a:endParaRPr>
          </a:p>
        </p:txBody>
      </p:sp>
      <p:sp>
        <p:nvSpPr>
          <p:cNvPr id="4" name="Rectangle 3">
            <a:extLst>
              <a:ext uri="{FF2B5EF4-FFF2-40B4-BE49-F238E27FC236}">
                <a16:creationId xmlns:a16="http://schemas.microsoft.com/office/drawing/2014/main" id="{7607213B-A963-BD4C-C936-731C92C95FE4}"/>
              </a:ext>
            </a:extLst>
          </p:cNvPr>
          <p:cNvSpPr/>
          <p:nvPr/>
        </p:nvSpPr>
        <p:spPr>
          <a:xfrm>
            <a:off x="3624263" y="4400550"/>
            <a:ext cx="3214687" cy="266699"/>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6" name="Rectangle 5">
            <a:extLst>
              <a:ext uri="{FF2B5EF4-FFF2-40B4-BE49-F238E27FC236}">
                <a16:creationId xmlns:a16="http://schemas.microsoft.com/office/drawing/2014/main" id="{A7A4BCCE-0E52-B789-6DB7-F06E85B3EFBE}"/>
              </a:ext>
            </a:extLst>
          </p:cNvPr>
          <p:cNvSpPr/>
          <p:nvPr/>
        </p:nvSpPr>
        <p:spPr>
          <a:xfrm>
            <a:off x="3586163" y="6000750"/>
            <a:ext cx="2281237" cy="266699"/>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3" name="TextBox 12">
            <a:extLst>
              <a:ext uri="{FF2B5EF4-FFF2-40B4-BE49-F238E27FC236}">
                <a16:creationId xmlns:a16="http://schemas.microsoft.com/office/drawing/2014/main" id="{FA2EEF1E-9E12-F5C7-ED04-61EA4BA1678C}"/>
              </a:ext>
            </a:extLst>
          </p:cNvPr>
          <p:cNvSpPr txBox="1"/>
          <p:nvPr/>
        </p:nvSpPr>
        <p:spPr>
          <a:xfrm>
            <a:off x="7734300" y="2914650"/>
            <a:ext cx="3352800" cy="962025"/>
          </a:xfrm>
          <a:prstGeom prst="rect">
            <a:avLst/>
          </a:prstGeom>
          <a:solidFill>
            <a:srgbClr val="FFFF00"/>
          </a:solidFill>
          <a:ln>
            <a:solidFill>
              <a:schemeClr val="accent2"/>
            </a:solidFill>
          </a:ln>
        </p:spPr>
        <p:txBody>
          <a:bodyPr wrap="square" rtlCol="0">
            <a:noAutofit/>
          </a:bodyPr>
          <a:lstStyle/>
          <a:p>
            <a:pPr algn="l"/>
            <a:r>
              <a:rPr lang="en-US" dirty="0"/>
              <a:t>This is (what was) the primary record and still has the same MMSID </a:t>
            </a:r>
            <a:r>
              <a:rPr lang="en-US" sz="1800" dirty="0"/>
              <a:t>(99</a:t>
            </a:r>
            <a:r>
              <a:rPr lang="en-US" sz="1800" b="1" dirty="0"/>
              <a:t>4843877</a:t>
            </a:r>
            <a:r>
              <a:rPr lang="en-US" sz="1800" dirty="0"/>
              <a:t>00121) </a:t>
            </a:r>
            <a:endParaRPr lang="en-US" dirty="0"/>
          </a:p>
        </p:txBody>
      </p:sp>
      <p:cxnSp>
        <p:nvCxnSpPr>
          <p:cNvPr id="15" name="Straight Arrow Connector 14">
            <a:extLst>
              <a:ext uri="{FF2B5EF4-FFF2-40B4-BE49-F238E27FC236}">
                <a16:creationId xmlns:a16="http://schemas.microsoft.com/office/drawing/2014/main" id="{167BD721-CA96-2F6D-1705-6903775EAD4E}"/>
              </a:ext>
            </a:extLst>
          </p:cNvPr>
          <p:cNvCxnSpPr/>
          <p:nvPr/>
        </p:nvCxnSpPr>
        <p:spPr>
          <a:xfrm flipH="1" flipV="1">
            <a:off x="6838950" y="2101437"/>
            <a:ext cx="857250" cy="7560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68561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1600FD-4D68-D957-C1F3-0C7F969C28D6}"/>
              </a:ext>
            </a:extLst>
          </p:cNvPr>
          <p:cNvPicPr>
            <a:picLocks noChangeAspect="1"/>
          </p:cNvPicPr>
          <p:nvPr/>
        </p:nvPicPr>
        <p:blipFill>
          <a:blip r:embed="rId2"/>
          <a:stretch>
            <a:fillRect/>
          </a:stretch>
        </p:blipFill>
        <p:spPr>
          <a:xfrm>
            <a:off x="13881" y="3454986"/>
            <a:ext cx="12192000" cy="2862675"/>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Merging the bibliographic records – a live example</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38</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4"/>
            <a:ext cx="11516537" cy="2430838"/>
          </a:xfrm>
        </p:spPr>
        <p:txBody>
          <a:bodyPr/>
          <a:lstStyle/>
          <a:p>
            <a:r>
              <a:rPr lang="en-US" sz="2000" dirty="0"/>
              <a:t>Now we have the one merged record with </a:t>
            </a:r>
          </a:p>
          <a:p>
            <a:pPr lvl="1"/>
            <a:r>
              <a:rPr lang="en-US" sz="2000" dirty="0"/>
              <a:t>two holdings records (one from primary record and one from secondary record) and two items (one from primary record and one from secondary record) </a:t>
            </a:r>
          </a:p>
          <a:p>
            <a:pPr lvl="1"/>
            <a:r>
              <a:rPr lang="en-US" sz="2000" dirty="0"/>
              <a:t>one item available (from primary record) and one item not available (on </a:t>
            </a:r>
            <a:r>
              <a:rPr lang="en-US" sz="2000"/>
              <a:t>loan) </a:t>
            </a:r>
            <a:r>
              <a:rPr lang="en-US" sz="2000" dirty="0"/>
              <a:t>(from secondary record)</a:t>
            </a:r>
          </a:p>
          <a:p>
            <a:pPr lvl="1"/>
            <a:r>
              <a:rPr lang="en-US" sz="2000" dirty="0"/>
              <a:t>one POL (from primary record)</a:t>
            </a:r>
            <a:endParaRPr lang="en-US" sz="2000" dirty="0">
              <a:highlight>
                <a:srgbClr val="FFFF00"/>
              </a:highlight>
            </a:endParaRPr>
          </a:p>
        </p:txBody>
      </p:sp>
      <p:sp>
        <p:nvSpPr>
          <p:cNvPr id="4" name="Rectangle 3">
            <a:extLst>
              <a:ext uri="{FF2B5EF4-FFF2-40B4-BE49-F238E27FC236}">
                <a16:creationId xmlns:a16="http://schemas.microsoft.com/office/drawing/2014/main" id="{7607213B-A963-BD4C-C936-731C92C95FE4}"/>
              </a:ext>
            </a:extLst>
          </p:cNvPr>
          <p:cNvSpPr/>
          <p:nvPr/>
        </p:nvSpPr>
        <p:spPr>
          <a:xfrm>
            <a:off x="1978819" y="3571875"/>
            <a:ext cx="3214687" cy="266699"/>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6" name="Rectangle 5">
            <a:extLst>
              <a:ext uri="{FF2B5EF4-FFF2-40B4-BE49-F238E27FC236}">
                <a16:creationId xmlns:a16="http://schemas.microsoft.com/office/drawing/2014/main" id="{A7A4BCCE-0E52-B789-6DB7-F06E85B3EFBE}"/>
              </a:ext>
            </a:extLst>
          </p:cNvPr>
          <p:cNvSpPr/>
          <p:nvPr/>
        </p:nvSpPr>
        <p:spPr>
          <a:xfrm>
            <a:off x="7558088" y="4288209"/>
            <a:ext cx="1900237" cy="883866"/>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32849786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52E5942-AF93-5886-3E7B-05B3B6A68C5B}"/>
              </a:ext>
            </a:extLst>
          </p:cNvPr>
          <p:cNvPicPr>
            <a:picLocks noChangeAspect="1"/>
          </p:cNvPicPr>
          <p:nvPr/>
        </p:nvPicPr>
        <p:blipFill>
          <a:blip r:embed="rId2"/>
          <a:stretch>
            <a:fillRect/>
          </a:stretch>
        </p:blipFill>
        <p:spPr>
          <a:xfrm>
            <a:off x="1333500" y="1007528"/>
            <a:ext cx="10001250" cy="5597030"/>
          </a:xfrm>
          <a:prstGeom prst="rect">
            <a:avLst/>
          </a:prstGeom>
          <a:ln>
            <a:solidFill>
              <a:schemeClr val="tx1"/>
            </a:solidFill>
          </a:ln>
        </p:spPr>
      </p:pic>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Merging the bibliographic records – a live example</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39</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8743263" y="523711"/>
            <a:ext cx="3162300" cy="1304925"/>
          </a:xfrm>
          <a:solidFill>
            <a:srgbClr val="FFFF00"/>
          </a:solidFill>
          <a:ln>
            <a:solidFill>
              <a:schemeClr val="tx1"/>
            </a:solidFill>
          </a:ln>
        </p:spPr>
        <p:txBody>
          <a:bodyPr/>
          <a:lstStyle/>
          <a:p>
            <a:pPr marL="0" indent="0">
              <a:buNone/>
            </a:pPr>
            <a:r>
              <a:rPr lang="en-US" dirty="0"/>
              <a:t>Here are both items of the same merged MMSID </a:t>
            </a:r>
            <a:r>
              <a:rPr lang="en-US" kern="1200" dirty="0">
                <a:solidFill>
                  <a:srgbClr val="000000"/>
                </a:solidFill>
                <a:effectLst/>
                <a:ea typeface="+mn-ea"/>
                <a:cs typeface="+mn-cs"/>
              </a:rPr>
              <a:t>99</a:t>
            </a:r>
            <a:r>
              <a:rPr lang="en-US" b="1" kern="1200" dirty="0">
                <a:solidFill>
                  <a:srgbClr val="000000"/>
                </a:solidFill>
                <a:effectLst/>
                <a:ea typeface="+mn-ea"/>
                <a:cs typeface="+mn-cs"/>
              </a:rPr>
              <a:t>4843877</a:t>
            </a:r>
            <a:r>
              <a:rPr lang="en-US" kern="1200" dirty="0">
                <a:solidFill>
                  <a:srgbClr val="000000"/>
                </a:solidFill>
                <a:effectLst/>
                <a:ea typeface="+mn-ea"/>
                <a:cs typeface="+mn-cs"/>
              </a:rPr>
              <a:t>00121.  One is on loan, and one is not</a:t>
            </a:r>
            <a:endParaRPr lang="en-US" dirty="0"/>
          </a:p>
          <a:p>
            <a:pPr marL="0" indent="0">
              <a:buNone/>
            </a:pPr>
            <a:endParaRPr lang="en-US" dirty="0"/>
          </a:p>
        </p:txBody>
      </p:sp>
      <p:sp>
        <p:nvSpPr>
          <p:cNvPr id="7" name="Rectangle 6">
            <a:extLst>
              <a:ext uri="{FF2B5EF4-FFF2-40B4-BE49-F238E27FC236}">
                <a16:creationId xmlns:a16="http://schemas.microsoft.com/office/drawing/2014/main" id="{A27A6C7C-B155-B2C9-BE94-EB138DA09032}"/>
              </a:ext>
            </a:extLst>
          </p:cNvPr>
          <p:cNvSpPr/>
          <p:nvPr/>
        </p:nvSpPr>
        <p:spPr>
          <a:xfrm>
            <a:off x="7743825" y="2076450"/>
            <a:ext cx="1609725" cy="27622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8" name="Rectangle 7">
            <a:extLst>
              <a:ext uri="{FF2B5EF4-FFF2-40B4-BE49-F238E27FC236}">
                <a16:creationId xmlns:a16="http://schemas.microsoft.com/office/drawing/2014/main" id="{C8B463B0-D4F3-CDA0-D093-19A4CCC5E69D}"/>
              </a:ext>
            </a:extLst>
          </p:cNvPr>
          <p:cNvSpPr/>
          <p:nvPr/>
        </p:nvSpPr>
        <p:spPr>
          <a:xfrm>
            <a:off x="7743825" y="4973916"/>
            <a:ext cx="1609725" cy="27622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2" name="Content Placeholder 10">
            <a:extLst>
              <a:ext uri="{FF2B5EF4-FFF2-40B4-BE49-F238E27FC236}">
                <a16:creationId xmlns:a16="http://schemas.microsoft.com/office/drawing/2014/main" id="{C6D7BC80-4889-D1FA-39F4-B13FEB154817}"/>
              </a:ext>
            </a:extLst>
          </p:cNvPr>
          <p:cNvSpPr txBox="1">
            <a:spLocks/>
          </p:cNvSpPr>
          <p:nvPr/>
        </p:nvSpPr>
        <p:spPr>
          <a:xfrm>
            <a:off x="4005262" y="2524608"/>
            <a:ext cx="4967288" cy="1550454"/>
          </a:xfrm>
          <a:prstGeom prst="rect">
            <a:avLst/>
          </a:prstGeom>
          <a:solidFill>
            <a:srgbClr val="FFFF00"/>
          </a:solidFill>
          <a:ln>
            <a:solidFill>
              <a:schemeClr val="tx1"/>
            </a:solidFill>
          </a:ln>
        </p:spPr>
        <p:txBody>
          <a:bodyPr/>
          <a:lstStyle>
            <a:lvl1pPr marL="180000" indent="-180000" algn="l" defTabSz="914400" rtl="0" eaLnBrk="1" latinLnBrk="0" hangingPunct="1">
              <a:lnSpc>
                <a:spcPct val="100000"/>
              </a:lnSpc>
              <a:spcBef>
                <a:spcPts val="900"/>
              </a:spcBef>
              <a:buFont typeface="Arial" panose="020B0604020202020204" pitchFamily="34" charset="0"/>
              <a:buChar char="•"/>
              <a:defRPr sz="18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400" kern="1200">
                <a:solidFill>
                  <a:schemeClr val="tx1"/>
                </a:solidFill>
                <a:latin typeface="+mn-lt"/>
                <a:ea typeface="+mn-ea"/>
                <a:cs typeface="+mn-cs"/>
              </a:defRPr>
            </a:lvl3pPr>
            <a:lvl4pPr marL="720000" indent="-180000" algn="l" defTabSz="914400" rtl="0" eaLnBrk="1" latinLnBrk="0" hangingPunct="1">
              <a:lnSpc>
                <a:spcPct val="100000"/>
              </a:lnSpc>
              <a:spcBef>
                <a:spcPts val="900"/>
              </a:spcBef>
              <a:buClr>
                <a:schemeClr val="tx1"/>
              </a:buClr>
              <a:buFont typeface="Courier New" panose="02070309020205020404" pitchFamily="49" charset="0"/>
              <a:buChar char="o"/>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900"/>
              </a:spcBef>
              <a:buClr>
                <a:schemeClr val="tx1"/>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This item (Barcode  AU67985) was formerly (before the merge) on loan and part of MMSID 99</a:t>
            </a:r>
            <a:r>
              <a:rPr lang="en-US" b="1" dirty="0"/>
              <a:t>5321865</a:t>
            </a:r>
            <a:r>
              <a:rPr lang="en-US" dirty="0"/>
              <a:t>00121.  </a:t>
            </a:r>
          </a:p>
          <a:p>
            <a:r>
              <a:rPr lang="en-US" dirty="0"/>
              <a:t>Now it is still on loan and part of merged MMSID </a:t>
            </a:r>
            <a:r>
              <a:rPr lang="en-US" kern="1200" dirty="0">
                <a:solidFill>
                  <a:srgbClr val="000000"/>
                </a:solidFill>
                <a:effectLst/>
                <a:ea typeface="+mn-ea"/>
                <a:cs typeface="+mn-cs"/>
              </a:rPr>
              <a:t>99</a:t>
            </a:r>
            <a:r>
              <a:rPr lang="en-US" b="1" kern="1200" dirty="0">
                <a:solidFill>
                  <a:srgbClr val="000000"/>
                </a:solidFill>
                <a:effectLst/>
                <a:ea typeface="+mn-ea"/>
                <a:cs typeface="+mn-cs"/>
              </a:rPr>
              <a:t>4843877</a:t>
            </a:r>
            <a:r>
              <a:rPr lang="en-US" kern="1200" dirty="0">
                <a:solidFill>
                  <a:srgbClr val="000000"/>
                </a:solidFill>
                <a:effectLst/>
                <a:ea typeface="+mn-ea"/>
                <a:cs typeface="+mn-cs"/>
              </a:rPr>
              <a:t>00121. </a:t>
            </a:r>
            <a:endParaRPr lang="en-US" dirty="0"/>
          </a:p>
          <a:p>
            <a:pPr marL="0" indent="0">
              <a:buFont typeface="Arial" panose="020B0604020202020204" pitchFamily="34" charset="0"/>
              <a:buNone/>
            </a:pPr>
            <a:endParaRPr lang="en-US" dirty="0"/>
          </a:p>
        </p:txBody>
      </p:sp>
      <p:sp>
        <p:nvSpPr>
          <p:cNvPr id="13" name="Rectangle 12">
            <a:extLst>
              <a:ext uri="{FF2B5EF4-FFF2-40B4-BE49-F238E27FC236}">
                <a16:creationId xmlns:a16="http://schemas.microsoft.com/office/drawing/2014/main" id="{00A9D63F-821C-E057-EB50-4421CD93F0FF}"/>
              </a:ext>
            </a:extLst>
          </p:cNvPr>
          <p:cNvSpPr/>
          <p:nvPr/>
        </p:nvSpPr>
        <p:spPr>
          <a:xfrm>
            <a:off x="2390775" y="1884084"/>
            <a:ext cx="1009650" cy="27622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
        <p:nvSpPr>
          <p:cNvPr id="14" name="Rectangle 13">
            <a:extLst>
              <a:ext uri="{FF2B5EF4-FFF2-40B4-BE49-F238E27FC236}">
                <a16:creationId xmlns:a16="http://schemas.microsoft.com/office/drawing/2014/main" id="{045014B0-0ACA-8BEA-8830-93539922263A}"/>
              </a:ext>
            </a:extLst>
          </p:cNvPr>
          <p:cNvSpPr/>
          <p:nvPr/>
        </p:nvSpPr>
        <p:spPr>
          <a:xfrm>
            <a:off x="2324100" y="2524608"/>
            <a:ext cx="1110349" cy="276225"/>
          </a:xfrm>
          <a:prstGeom prst="rect">
            <a:avLst/>
          </a:prstGeom>
          <a:noFill/>
          <a:ln w="28575">
            <a:solidFill>
              <a:srgbClr val="FF0000"/>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263356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Introduction</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4</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p:txBody>
          <a:bodyPr/>
          <a:lstStyle/>
          <a:p>
            <a:r>
              <a:rPr lang="en-US" sz="2200" dirty="0"/>
              <a:t>This presentation will show how two bibliographic records (not linked to the Community Zone), presumably which are the same “work”, can be merged into one bibliographic record.</a:t>
            </a:r>
          </a:p>
          <a:p>
            <a:r>
              <a:rPr lang="en-US" sz="2200" dirty="0"/>
              <a:t>The merge, in the example here, is done </a:t>
            </a:r>
            <a:r>
              <a:rPr lang="en-US" sz="2200" b="1" dirty="0"/>
              <a:t>manually</a:t>
            </a:r>
            <a:r>
              <a:rPr lang="en-US" sz="2200" dirty="0"/>
              <a:t> in the Metadata Editor.</a:t>
            </a:r>
          </a:p>
          <a:p>
            <a:pPr lvl="1"/>
            <a:r>
              <a:rPr lang="en-US" sz="2200" dirty="0"/>
              <a:t>In a separate presentation we will deal with batch merging of bibliographic records via the job </a:t>
            </a:r>
            <a:r>
              <a:rPr lang="en-US" sz="2200" dirty="0">
                <a:hlinkClick r:id="rId2"/>
              </a:rPr>
              <a:t>Merge and Combine Inventory</a:t>
            </a:r>
            <a:r>
              <a:rPr lang="en-US" sz="2200" dirty="0"/>
              <a:t>.</a:t>
            </a:r>
          </a:p>
          <a:p>
            <a:r>
              <a:rPr lang="en-US" sz="2200" dirty="0"/>
              <a:t>In addition to this presentation see also </a:t>
            </a:r>
            <a:r>
              <a:rPr lang="en-US" sz="2200" dirty="0">
                <a:hlinkClick r:id="rId3"/>
              </a:rPr>
              <a:t>Merging Bibliographic Records</a:t>
            </a:r>
            <a:endParaRPr lang="en-US" sz="2200" dirty="0"/>
          </a:p>
          <a:p>
            <a:endParaRPr lang="en-US" sz="2200" dirty="0"/>
          </a:p>
        </p:txBody>
      </p:sp>
    </p:spTree>
    <p:extLst>
      <p:ext uri="{BB962C8B-B14F-4D97-AF65-F5344CB8AC3E}">
        <p14:creationId xmlns:p14="http://schemas.microsoft.com/office/powerpoint/2010/main" val="17506477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Merging the bibliographic records – a live example</a:t>
            </a:r>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40</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3"/>
            <a:ext cx="11516537" cy="4469347"/>
          </a:xfrm>
        </p:spPr>
        <p:txBody>
          <a:bodyPr/>
          <a:lstStyle/>
          <a:p>
            <a:r>
              <a:rPr lang="en-US" sz="2200" dirty="0"/>
              <a:t>In summary:</a:t>
            </a:r>
          </a:p>
          <a:p>
            <a:pPr lvl="1"/>
            <a:r>
              <a:rPr lang="en-US" sz="2000" dirty="0"/>
              <a:t>We have successfully merged two bibliographic records</a:t>
            </a:r>
          </a:p>
          <a:p>
            <a:pPr lvl="1"/>
            <a:r>
              <a:rPr lang="en-US" sz="2000" dirty="0"/>
              <a:t>The bibliographic fields were merged in accordance with the merge routine chosen during the merge process.</a:t>
            </a:r>
          </a:p>
          <a:p>
            <a:pPr lvl="1"/>
            <a:r>
              <a:rPr lang="en-US" sz="2000" dirty="0"/>
              <a:t>The related inventory information also was merged and an item on loan came from the secondary record and remained on loan after the merge with the same barcode.</a:t>
            </a:r>
          </a:p>
          <a:p>
            <a:pPr lvl="1"/>
            <a:endParaRPr lang="en-US" sz="2000" dirty="0"/>
          </a:p>
        </p:txBody>
      </p:sp>
    </p:spTree>
    <p:extLst>
      <p:ext uri="{BB962C8B-B14F-4D97-AF65-F5344CB8AC3E}">
        <p14:creationId xmlns:p14="http://schemas.microsoft.com/office/powerpoint/2010/main" val="32447842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37A9A5-4668-3403-AB18-C8FF0F531E08}"/>
              </a:ext>
            </a:extLst>
          </p:cNvPr>
          <p:cNvSpPr txBox="1"/>
          <p:nvPr/>
        </p:nvSpPr>
        <p:spPr>
          <a:xfrm>
            <a:off x="2430049" y="2821236"/>
            <a:ext cx="7503091" cy="626301"/>
          </a:xfrm>
          <a:prstGeom prst="rect">
            <a:avLst/>
          </a:prstGeom>
          <a:noFill/>
          <a:ln>
            <a:noFill/>
          </a:ln>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a:solidFill>
                  <a:schemeClr val="bg1"/>
                </a:solidFill>
                <a:latin typeface="+mj-lt"/>
              </a:rPr>
              <a:t>Thank You</a:t>
            </a:r>
            <a:endParaRPr lang="en-GB" sz="5400" b="1" dirty="0">
              <a:solidFill>
                <a:schemeClr val="bg1"/>
              </a:solidFill>
              <a:latin typeface="+mj-lt"/>
            </a:endParaRPr>
          </a:p>
        </p:txBody>
      </p:sp>
      <p:sp>
        <p:nvSpPr>
          <p:cNvPr id="4" name="Text Placeholder 3">
            <a:extLst>
              <a:ext uri="{FF2B5EF4-FFF2-40B4-BE49-F238E27FC236}">
                <a16:creationId xmlns:a16="http://schemas.microsoft.com/office/drawing/2014/main" id="{5B058797-BF7C-A638-82C9-1A1A226CB554}"/>
              </a:ext>
            </a:extLst>
          </p:cNvPr>
          <p:cNvSpPr>
            <a:spLocks noGrp="1"/>
          </p:cNvSpPr>
          <p:nvPr>
            <p:ph type="body" sz="quarter" idx="18"/>
          </p:nvPr>
        </p:nvSpPr>
        <p:spPr/>
        <p:txBody>
          <a:bodyPr/>
          <a:lstStyle/>
          <a:p>
            <a:endParaRPr lang="en-US" dirty="0"/>
          </a:p>
        </p:txBody>
      </p:sp>
      <p:sp>
        <p:nvSpPr>
          <p:cNvPr id="5" name="Text Placeholder 4">
            <a:extLst>
              <a:ext uri="{FF2B5EF4-FFF2-40B4-BE49-F238E27FC236}">
                <a16:creationId xmlns:a16="http://schemas.microsoft.com/office/drawing/2014/main" id="{4F9EF58A-CDD4-67F5-833E-61B6E0EA5F49}"/>
              </a:ext>
            </a:extLst>
          </p:cNvPr>
          <p:cNvSpPr>
            <a:spLocks noGrp="1"/>
          </p:cNvSpPr>
          <p:nvPr>
            <p:ph type="body" sz="quarter" idx="19"/>
          </p:nvPr>
        </p:nvSpPr>
        <p:spPr/>
        <p:txBody>
          <a:bodyPr/>
          <a:lstStyle/>
          <a:p>
            <a:endParaRPr lang="en-US" dirty="0"/>
          </a:p>
        </p:txBody>
      </p:sp>
    </p:spTree>
    <p:extLst>
      <p:ext uri="{BB962C8B-B14F-4D97-AF65-F5344CB8AC3E}">
        <p14:creationId xmlns:p14="http://schemas.microsoft.com/office/powerpoint/2010/main" val="3813871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Introduction</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5</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5078948"/>
          </a:xfrm>
        </p:spPr>
        <p:txBody>
          <a:bodyPr/>
          <a:lstStyle/>
          <a:p>
            <a:r>
              <a:rPr lang="en-US" sz="2200" dirty="0"/>
              <a:t>The manual merging of bibliographic records applies for </a:t>
            </a:r>
          </a:p>
          <a:p>
            <a:pPr lvl="1"/>
            <a:r>
              <a:rPr lang="en-US" sz="2200" dirty="0"/>
              <a:t>Standalone institutions (institutions which are not part of a network zone consortia)</a:t>
            </a:r>
          </a:p>
          <a:p>
            <a:pPr lvl="1"/>
            <a:r>
              <a:rPr lang="en-US" sz="2200" dirty="0"/>
              <a:t>Member institutions (institutions which are part of a network zone consortia)</a:t>
            </a:r>
          </a:p>
          <a:p>
            <a:pPr lvl="1"/>
            <a:r>
              <a:rPr lang="en-US" sz="2200" dirty="0"/>
              <a:t>Network institutions (the network zone institution in a network zone consortia)</a:t>
            </a:r>
          </a:p>
          <a:p>
            <a:r>
              <a:rPr lang="en-US" sz="2200" dirty="0"/>
              <a:t>The subtitle of this presentation is “within one institution” because we are not dealing here with merging records between multiple member institutions or between a member institution and a network institution.</a:t>
            </a:r>
          </a:p>
        </p:txBody>
      </p:sp>
    </p:spTree>
    <p:extLst>
      <p:ext uri="{BB962C8B-B14F-4D97-AF65-F5344CB8AC3E}">
        <p14:creationId xmlns:p14="http://schemas.microsoft.com/office/powerpoint/2010/main" val="3434854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Introduction</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6</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1352"/>
            <a:ext cx="11450673" cy="5078948"/>
          </a:xfrm>
        </p:spPr>
        <p:txBody>
          <a:bodyPr/>
          <a:lstStyle/>
          <a:p>
            <a:r>
              <a:rPr lang="en-US" sz="2200" dirty="0"/>
              <a:t>As explained at </a:t>
            </a:r>
            <a:r>
              <a:rPr lang="en-US" sz="2200" dirty="0">
                <a:hlinkClick r:id="rId2"/>
              </a:rPr>
              <a:t>Merging Bibliographic Records</a:t>
            </a:r>
            <a:r>
              <a:rPr lang="en-US" sz="2200" dirty="0"/>
              <a:t>:</a:t>
            </a:r>
          </a:p>
          <a:p>
            <a:pPr lvl="1"/>
            <a:r>
              <a:rPr lang="en-US" sz="2200" dirty="0"/>
              <a:t>It is possible to merge two bibliographic records only when both records are Institution Zone records, or both are Network Zone records. </a:t>
            </a:r>
          </a:p>
          <a:p>
            <a:pPr lvl="1"/>
            <a:r>
              <a:rPr lang="en-US" sz="2200" dirty="0"/>
              <a:t>It is not possible to merge an Institution Zone bibliographic record with a Network Zone bibliographic record in the manner shown here.</a:t>
            </a:r>
          </a:p>
        </p:txBody>
      </p:sp>
    </p:spTree>
    <p:extLst>
      <p:ext uri="{BB962C8B-B14F-4D97-AF65-F5344CB8AC3E}">
        <p14:creationId xmlns:p14="http://schemas.microsoft.com/office/powerpoint/2010/main" val="2860026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Introduction</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7</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8609"/>
            <a:ext cx="11450673" cy="4863610"/>
          </a:xfrm>
        </p:spPr>
        <p:txBody>
          <a:bodyPr/>
          <a:lstStyle/>
          <a:p>
            <a:r>
              <a:rPr lang="en-US" sz="2200" dirty="0"/>
              <a:t>In the example here, because the bibliographic records we will show are for the purposes of merging, we will first identify duplicate records which have the same inventory.</a:t>
            </a:r>
          </a:p>
          <a:p>
            <a:r>
              <a:rPr lang="en-US" sz="2200" dirty="0"/>
              <a:t>Finding duplicate records with different types of inventory,  “overlap analysis for electronic and physical resources”, is a different topic and not related to the merging of bibliographic records which we are discussing here.</a:t>
            </a:r>
          </a:p>
          <a:p>
            <a:r>
              <a:rPr lang="en-US" sz="2200" dirty="0"/>
              <a:t>Typically, when two bibliographic records are merged, they have the same type of inventory. </a:t>
            </a:r>
          </a:p>
          <a:p>
            <a:r>
              <a:rPr lang="en-US" sz="2200" dirty="0"/>
              <a:t>Further, the bibliographic records which are merged cannot be connected to the Community Zone.</a:t>
            </a:r>
          </a:p>
          <a:p>
            <a:endParaRPr lang="en-US" sz="2200" dirty="0"/>
          </a:p>
          <a:p>
            <a:endParaRPr lang="en-US" sz="2200" dirty="0"/>
          </a:p>
          <a:p>
            <a:endParaRPr lang="en-US" sz="2200" dirty="0"/>
          </a:p>
        </p:txBody>
      </p:sp>
    </p:spTree>
    <p:extLst>
      <p:ext uri="{BB962C8B-B14F-4D97-AF65-F5344CB8AC3E}">
        <p14:creationId xmlns:p14="http://schemas.microsoft.com/office/powerpoint/2010/main" val="1763485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C5297D4-1A90-BA7E-1EA2-3486955EA032}"/>
              </a:ext>
            </a:extLst>
          </p:cNvPr>
          <p:cNvSpPr>
            <a:spLocks noGrp="1"/>
          </p:cNvSpPr>
          <p:nvPr>
            <p:ph type="title"/>
          </p:nvPr>
        </p:nvSpPr>
        <p:spPr/>
        <p:txBody>
          <a:bodyPr/>
          <a:lstStyle/>
          <a:p>
            <a:r>
              <a:rPr lang="en-US" dirty="0"/>
              <a:t>Introduction</a:t>
            </a:r>
            <a:endParaRPr lang="en-NL" dirty="0"/>
          </a:p>
        </p:txBody>
      </p:sp>
      <p:sp>
        <p:nvSpPr>
          <p:cNvPr id="9" name="Slide Number Placeholder 5">
            <a:extLst>
              <a:ext uri="{FF2B5EF4-FFF2-40B4-BE49-F238E27FC236}">
                <a16:creationId xmlns:a16="http://schemas.microsoft.com/office/drawing/2014/main" id="{B29EA541-097E-4301-9409-B699FE0FFB8E}"/>
              </a:ext>
            </a:extLst>
          </p:cNvPr>
          <p:cNvSpPr>
            <a:spLocks noGrp="1"/>
          </p:cNvSpPr>
          <p:nvPr>
            <p:ph type="sldNum" sz="quarter" idx="4"/>
          </p:nvPr>
        </p:nvSpPr>
        <p:spPr>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pPr/>
              <a:t>8</a:t>
            </a:fld>
            <a:endParaRPr lang="en-GB"/>
          </a:p>
        </p:txBody>
      </p:sp>
      <p:sp>
        <p:nvSpPr>
          <p:cNvPr id="11" name="Content Placeholder 10">
            <a:extLst>
              <a:ext uri="{FF2B5EF4-FFF2-40B4-BE49-F238E27FC236}">
                <a16:creationId xmlns:a16="http://schemas.microsoft.com/office/drawing/2014/main" id="{1ACE3884-5DD3-4F86-13C6-FF34F1D35C8C}"/>
              </a:ext>
            </a:extLst>
          </p:cNvPr>
          <p:cNvSpPr>
            <a:spLocks noGrp="1"/>
          </p:cNvSpPr>
          <p:nvPr>
            <p:ph sz="quarter" idx="13"/>
          </p:nvPr>
        </p:nvSpPr>
        <p:spPr>
          <a:xfrm>
            <a:off x="370663" y="1138609"/>
            <a:ext cx="11450673" cy="4863610"/>
          </a:xfrm>
        </p:spPr>
        <p:txBody>
          <a:bodyPr/>
          <a:lstStyle/>
          <a:p>
            <a:r>
              <a:rPr lang="en-US" sz="2200" dirty="0"/>
              <a:t>Before we begin looking at the process of merging bibliographic records, we will briefly look at two options for identifying duplicate records:</a:t>
            </a:r>
          </a:p>
          <a:p>
            <a:pPr lvl="1"/>
            <a:r>
              <a:rPr lang="en-US" sz="2200" dirty="0"/>
              <a:t>Alma Analytics</a:t>
            </a:r>
          </a:p>
          <a:p>
            <a:pPr lvl="1"/>
            <a:r>
              <a:rPr lang="en-US" sz="2200" dirty="0"/>
              <a:t>A dedicated Alma job called “Duplicate Title Analysis”</a:t>
            </a:r>
          </a:p>
          <a:p>
            <a:endParaRPr lang="en-US" sz="2200" dirty="0"/>
          </a:p>
          <a:p>
            <a:endParaRPr lang="en-US" sz="2200" dirty="0"/>
          </a:p>
          <a:p>
            <a:endParaRPr lang="en-US" sz="2200" dirty="0"/>
          </a:p>
        </p:txBody>
      </p:sp>
    </p:spTree>
    <p:extLst>
      <p:ext uri="{BB962C8B-B14F-4D97-AF65-F5344CB8AC3E}">
        <p14:creationId xmlns:p14="http://schemas.microsoft.com/office/powerpoint/2010/main" val="3680429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F4F9CE6C-EB7E-DBFE-C77E-B97A93A03817}"/>
              </a:ext>
            </a:extLst>
          </p:cNvPr>
          <p:cNvSpPr>
            <a:spLocks noGrp="1"/>
          </p:cNvSpPr>
          <p:nvPr>
            <p:ph type="body" sz="quarter" idx="16"/>
          </p:nvPr>
        </p:nvSpPr>
        <p:spPr>
          <a:xfrm>
            <a:off x="419100" y="1934977"/>
            <a:ext cx="11458875" cy="1567891"/>
          </a:xfrm>
        </p:spPr>
        <p:txBody>
          <a:bodyPr/>
          <a:lstStyle/>
          <a:p>
            <a:r>
              <a:rPr lang="en-US" dirty="0"/>
              <a:t>Retrieving duplicate records to merge – Alma Analytics</a:t>
            </a:r>
            <a:endParaRPr lang="en-NL" dirty="0"/>
          </a:p>
        </p:txBody>
      </p:sp>
      <p:sp>
        <p:nvSpPr>
          <p:cNvPr id="44" name="Slide Number Placeholder 5">
            <a:extLst>
              <a:ext uri="{FF2B5EF4-FFF2-40B4-BE49-F238E27FC236}">
                <a16:creationId xmlns:a16="http://schemas.microsoft.com/office/drawing/2014/main" id="{85FAF7E0-8999-CBD7-D2F8-4EB50B84421C}"/>
              </a:ext>
            </a:extLst>
          </p:cNvPr>
          <p:cNvSpPr>
            <a:spLocks noGrp="1"/>
          </p:cNvSpPr>
          <p:nvPr>
            <p:ph type="sldNum" sz="quarter" idx="4"/>
          </p:nvPr>
        </p:nvSpPr>
        <p:spPr>
          <a:xfrm>
            <a:off x="11671500" y="6465692"/>
            <a:ext cx="216000" cy="215900"/>
          </a:xfrm>
          <a:prstGeom prst="rect">
            <a:avLst/>
          </a:prstGeom>
        </p:spPr>
        <p:txBody>
          <a:bodyPr vert="horz" lIns="0" tIns="0" rIns="0" bIns="0" rtlCol="0" anchor="ctr"/>
          <a:lstStyle>
            <a:lvl1pPr algn="l">
              <a:defRPr sz="900">
                <a:solidFill>
                  <a:schemeClr val="tx1"/>
                </a:solidFill>
              </a:defRPr>
            </a:lvl1pPr>
          </a:lstStyle>
          <a:p>
            <a:fld id="{F59CD943-D024-467A-B36E-F11E1285ED75}" type="slidenum">
              <a:rPr lang="en-GB" smtClean="0">
                <a:solidFill>
                  <a:schemeClr val="bg1"/>
                </a:solidFill>
              </a:rPr>
              <a:pPr/>
              <a:t>9</a:t>
            </a:fld>
            <a:endParaRPr lang="en-GB">
              <a:solidFill>
                <a:schemeClr val="bg1"/>
              </a:solidFill>
            </a:endParaRPr>
          </a:p>
        </p:txBody>
      </p:sp>
    </p:spTree>
    <p:extLst>
      <p:ext uri="{BB962C8B-B14F-4D97-AF65-F5344CB8AC3E}">
        <p14:creationId xmlns:p14="http://schemas.microsoft.com/office/powerpoint/2010/main" val="1200987725"/>
      </p:ext>
    </p:extLst>
  </p:cSld>
  <p:clrMapOvr>
    <a:masterClrMapping/>
  </p:clrMapOvr>
</p:sld>
</file>

<file path=ppt/theme/theme1.xml><?xml version="1.0" encoding="utf-8"?>
<a:theme xmlns:a="http://schemas.openxmlformats.org/drawingml/2006/main" name="Device Layouts - Light">
  <a:themeElements>
    <a:clrScheme name="Custom 44">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wrap="square" rtlCol="0" anchor="ctr">
        <a:noAutofit/>
      </a:bodyPr>
      <a:lstStyle>
        <a:defPPr algn="l">
          <a:defRPr>
            <a:solidFill>
              <a:schemeClr val="tx1"/>
            </a:solidFill>
          </a:defRPr>
        </a:defPPr>
      </a:lst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ln>
          <a:solidFill>
            <a:schemeClr val="accent2"/>
          </a:solidFill>
        </a:ln>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Clarivate Template EXTENDED V13.pptx" id="{94F85648-5CC4-4711-8DE0-D0E6C3AC3E86}" vid="{7612EC0F-7FD5-42AD-8101-640EEB2471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FF4589A-FC63-42C6-882A-5A5786AA1398}">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970c9ed-be0d-4385-ae12-bba36a1d31bb"/>
    <lcf76f155ced4ddcb4097134ff3c332f xmlns="cec4d0f3-197b-4313-9bcc-a9a9b4711ab2">
      <Terms xmlns="http://schemas.microsoft.com/office/infopath/2007/PartnerControls"/>
    </lcf76f155ced4ddcb4097134ff3c332f>
    <SharedWithUsers xmlns="15b4db40-66c5-4774-a7a4-592c47258125">
      <UserInfo>
        <DisplayName>Inbal Rose Hellmann</DisplayName>
        <AccountId>639</AccountId>
        <AccountType/>
      </UserInfo>
      <UserInfo>
        <DisplayName>Etti Dekel Laor</DisplayName>
        <AccountId>809</AccountId>
        <AccountType/>
      </UserInfo>
      <UserInfo>
        <DisplayName>Lisa Spicko</DisplayName>
        <AccountId>233</AccountId>
        <AccountType/>
      </UserInfo>
    </SharedWithUsers>
    <_ip_UnifiedCompliancePolicyUIAction xmlns="http://schemas.microsoft.com/sharepoint/v3" xsi:nil="true"/>
    <_ip_UnifiedCompliancePolicyProperties xmlns="http://schemas.microsoft.com/sharepoint/v3" xsi:nil="true"/>
    <Image xmlns="a82fdb6e-c179-430d-8182-68f5a58a7fb4" xsi:nil="true"/>
    <Timestamp xmlns="cec4d0f3-197b-4313-9bcc-a9a9b4711ab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B8D2AD3E9273E41BC42A9C7E29C5745" ma:contentTypeVersion="11" ma:contentTypeDescription="Create a new document." ma:contentTypeScope="" ma:versionID="18d1025dd3c185886adc2705fa69501f">
  <xsd:schema xmlns:xsd="http://www.w3.org/2001/XMLSchema" xmlns:xs="http://www.w3.org/2001/XMLSchema" xmlns:p="http://schemas.microsoft.com/office/2006/metadata/properties" xmlns:ns1="http://schemas.microsoft.com/sharepoint/v3" xmlns:ns2="1ee16b87-d06b-4acc-bab3-ebea1d9e5ffa" xmlns:ns3="15b4db40-66c5-4774-a7a4-592c47258125" xmlns:ns4="a82fdb6e-c179-430d-8182-68f5a58a7fb4" xmlns:ns5="cec4d0f3-197b-4313-9bcc-a9a9b4711ab2" xmlns:ns6="d970c9ed-be0d-4385-ae12-bba36a1d31bb" targetNamespace="http://schemas.microsoft.com/office/2006/metadata/properties" ma:root="true" ma:fieldsID="46b2552d55fc9df1c89fd429ae376416" ns1:_="" ns2:_="" ns3:_="" ns4:_="" ns5:_="" ns6:_="">
    <xsd:import namespace="http://schemas.microsoft.com/sharepoint/v3"/>
    <xsd:import namespace="1ee16b87-d06b-4acc-bab3-ebea1d9e5ffa"/>
    <xsd:import namespace="15b4db40-66c5-4774-a7a4-592c47258125"/>
    <xsd:import namespace="a82fdb6e-c179-430d-8182-68f5a58a7fb4"/>
    <xsd:import namespace="cec4d0f3-197b-4313-9bcc-a9a9b4711ab2"/>
    <xsd:import namespace="d970c9ed-be0d-4385-ae12-bba36a1d31b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4:Image" minOccurs="0"/>
                <xsd:element ref="ns1:_ip_UnifiedCompliancePolicyProperties" minOccurs="0"/>
                <xsd:element ref="ns1:_ip_UnifiedCompliancePolicyUIAction" minOccurs="0"/>
                <xsd:element ref="ns5:lcf76f155ced4ddcb4097134ff3c332f" minOccurs="0"/>
                <xsd:element ref="ns6:TaxCatchAll" minOccurs="0"/>
                <xsd:element ref="ns5:Timestamp" minOccurs="0"/>
                <xsd:element ref="ns5: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e16b87-d06b-4acc-bab3-ebea1d9e5ffa" elementFormDefault="qualified">
    <xsd:import namespace="http://schemas.microsoft.com/office/2006/documentManagement/types"/>
    <xsd:import namespace="http://schemas.microsoft.com/office/infopath/2007/PartnerControls"/>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AutoKeyPoints" ma:index="9" nillable="true" ma:displayName="MediaServiceAutoKeyPoints" ma:hidden="true" ma:internalName="MediaServiceAutoKeyPoints" ma:readOnly="true">
      <xsd:simpleType>
        <xsd:restriction base="dms:Note"/>
      </xsd:simpleType>
    </xsd:element>
    <xsd:element name="MediaServiceKeyPoints" ma:index="10" nillable="true" ma:displayName="KeyPoints" ma:internalName="MediaServiceKeyPoints" ma:readOnly="true">
      <xsd:simpleType>
        <xsd:restriction base="dms:Note">
          <xsd:maxLength value="255"/>
        </xsd:restriction>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5b4db40-66c5-4774-a7a4-592c4725812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2fdb6e-c179-430d-8182-68f5a58a7fb4" elementFormDefault="qualified">
    <xsd:import namespace="http://schemas.microsoft.com/office/2006/documentManagement/types"/>
    <xsd:import namespace="http://schemas.microsoft.com/office/infopath/2007/PartnerControls"/>
    <xsd:element name="Image" ma:index="20" nillable="true" ma:displayName="Image" ma:format="Thumbnail" ma:internalName="Imag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c4d0f3-197b-4313-9bcc-a9a9b4711ab2" elementFormDefault="qualified">
    <xsd:import namespace="http://schemas.microsoft.com/office/2006/documentManagement/types"/>
    <xsd:import namespace="http://schemas.microsoft.com/office/infopath/2007/PartnerControls"/>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a12c3c9-0c32-41ec-8727-1f7e712bea81" ma:termSetId="09814cd3-568e-fe90-9814-8d621ff8fb84" ma:anchorId="fba54fb3-c3e1-fe81-a776-ca4b69148c4d" ma:open="true" ma:isKeyword="false">
      <xsd:complexType>
        <xsd:sequence>
          <xsd:element ref="pc:Terms" minOccurs="0" maxOccurs="1"/>
        </xsd:sequence>
      </xsd:complexType>
    </xsd:element>
    <xsd:element name="Timestamp" ma:index="27" nillable="true" ma:displayName="Timestamp" ma:format="DateOnly" ma:internalName="Timestamp">
      <xsd:simpleType>
        <xsd:restriction base="dms:DateTime"/>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70c9ed-be0d-4385-ae12-bba36a1d31bb"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0a75f46c-f02d-4641-b14b-6bf524917cb6}" ma:internalName="TaxCatchAll" ma:showField="CatchAllData" ma:web="d970c9ed-be0d-4385-ae12-bba36a1d31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D91B9C-4E38-40A3-AA2F-E796D8728082}">
  <ds:schemaRefs>
    <ds:schemaRef ds:uri="http://schemas.microsoft.com/sharepoint/v3/contenttype/forms"/>
  </ds:schemaRefs>
</ds:datastoreItem>
</file>

<file path=customXml/itemProps2.xml><?xml version="1.0" encoding="utf-8"?>
<ds:datastoreItem xmlns:ds="http://schemas.openxmlformats.org/officeDocument/2006/customXml" ds:itemID="{C7707030-CD46-4873-9099-A1E166734A8E}">
  <ds:schemaRefs>
    <ds:schemaRef ds:uri="http://schemas.microsoft.com/office/2006/metadata/properties"/>
    <ds:schemaRef ds:uri="http://schemas.microsoft.com/office/2006/documentManagement/types"/>
    <ds:schemaRef ds:uri="1ee16b87-d06b-4acc-bab3-ebea1d9e5ffa"/>
    <ds:schemaRef ds:uri="http://purl.org/dc/elements/1.1/"/>
    <ds:schemaRef ds:uri="http://purl.org/dc/dcmitype/"/>
    <ds:schemaRef ds:uri="http://purl.org/dc/terms/"/>
    <ds:schemaRef ds:uri="cec4d0f3-197b-4313-9bcc-a9a9b4711ab2"/>
    <ds:schemaRef ds:uri="http://schemas.microsoft.com/sharepoint/v3"/>
    <ds:schemaRef ds:uri="http://schemas.microsoft.com/office/infopath/2007/PartnerControls"/>
    <ds:schemaRef ds:uri="http://schemas.openxmlformats.org/package/2006/metadata/core-properties"/>
    <ds:schemaRef ds:uri="d970c9ed-be0d-4385-ae12-bba36a1d31bb"/>
    <ds:schemaRef ds:uri="a82fdb6e-c179-430d-8182-68f5a58a7fb4"/>
    <ds:schemaRef ds:uri="15b4db40-66c5-4774-a7a4-592c47258125"/>
    <ds:schemaRef ds:uri="http://www.w3.org/XML/1998/namespace"/>
  </ds:schemaRefs>
</ds:datastoreItem>
</file>

<file path=customXml/itemProps3.xml><?xml version="1.0" encoding="utf-8"?>
<ds:datastoreItem xmlns:ds="http://schemas.openxmlformats.org/officeDocument/2006/customXml" ds:itemID="{C5007BDE-32F0-4304-9130-FBE0AF4FD2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ee16b87-d06b-4acc-bab3-ebea1d9e5ffa"/>
    <ds:schemaRef ds:uri="15b4db40-66c5-4774-a7a4-592c47258125"/>
    <ds:schemaRef ds:uri="a82fdb6e-c179-430d-8182-68f5a58a7fb4"/>
    <ds:schemaRef ds:uri="cec4d0f3-197b-4313-9bcc-a9a9b4711ab2"/>
    <ds:schemaRef ds:uri="d970c9ed-be0d-4385-ae12-bba36a1d31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27fa96e-00b4-429e-95f9-72c2828437a4}" enabled="0" method="" siteId="{127fa96e-00b4-429e-95f9-72c2828437a4}" removed="1"/>
</clbl:labelList>
</file>

<file path=docProps/app.xml><?xml version="1.0" encoding="utf-8"?>
<Properties xmlns="http://schemas.openxmlformats.org/officeDocument/2006/extended-properties" xmlns:vt="http://schemas.openxmlformats.org/officeDocument/2006/docPropsVTypes">
  <Template>Extended Template (3)</Template>
  <TotalTime>29811</TotalTime>
  <Words>1989</Words>
  <Application>Microsoft Office PowerPoint</Application>
  <PresentationFormat>Widescreen</PresentationFormat>
  <Paragraphs>204</Paragraphs>
  <Slides>41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Avenir Next LT Pro</vt:lpstr>
      <vt:lpstr>Avenir Next LT Pro Demi</vt:lpstr>
      <vt:lpstr>Calibri</vt:lpstr>
      <vt:lpstr>Courier New</vt:lpstr>
      <vt:lpstr>Wingdings</vt:lpstr>
      <vt:lpstr>Device Layouts - Light</vt:lpstr>
      <vt:lpstr>PowerPoint Presentation</vt:lpstr>
      <vt:lpstr>PowerPoint Presentation</vt:lpstr>
      <vt:lpstr>PowerPoint Presentation</vt:lpstr>
      <vt:lpstr>Introduction</vt:lpstr>
      <vt:lpstr>Introduction</vt:lpstr>
      <vt:lpstr>Introduction</vt:lpstr>
      <vt:lpstr>Introduction</vt:lpstr>
      <vt:lpstr>Introduction</vt:lpstr>
      <vt:lpstr>PowerPoint Presentation</vt:lpstr>
      <vt:lpstr>Retrieving duplicate records to merge – Alma Analytics</vt:lpstr>
      <vt:lpstr>Retrieving duplicate records to merge – Alma Analytics</vt:lpstr>
      <vt:lpstr>Retrieving duplicate records to merge – Alma Analytics</vt:lpstr>
      <vt:lpstr>Retrieving duplicate records to merge – Alma Analytics</vt:lpstr>
      <vt:lpstr>PowerPoint Presentation</vt:lpstr>
      <vt:lpstr>Retrieving duplicate records to merge – a dedicated Alma job</vt:lpstr>
      <vt:lpstr>Retrieving duplicate records to merge – a dedicated Alma job</vt:lpstr>
      <vt:lpstr>Retrieving duplicate records to merge – a dedicated Alma job</vt:lpstr>
      <vt:lpstr>Retrieving duplicate records to merge – a dedicated Alma job</vt:lpstr>
      <vt:lpstr>PowerPoint Presentation</vt:lpstr>
      <vt:lpstr>The merge rules</vt:lpstr>
      <vt:lpstr>PowerPoint Presentation</vt:lpstr>
      <vt:lpstr>The steps to merge bibliographic records</vt:lpstr>
      <vt:lpstr>The steps to merge bibliographic records</vt:lpstr>
      <vt:lpstr>The steps to merge bibliographic records</vt:lpstr>
      <vt:lpstr>The steps to merge bibliographic records</vt:lpstr>
      <vt:lpstr>The steps to merge bibliographic records</vt:lpstr>
      <vt:lpstr>PowerPoint Presentation</vt:lpstr>
      <vt:lpstr>Merging the bibliographic records – a live example</vt:lpstr>
      <vt:lpstr>Merging the bibliographic records – a live example</vt:lpstr>
      <vt:lpstr>Merging the bibliographic records – a live example</vt:lpstr>
      <vt:lpstr>Merging the bibliographic records – a live example</vt:lpstr>
      <vt:lpstr>Merging the bibliographic records – a live example</vt:lpstr>
      <vt:lpstr>Merging the bibliographic records – a live example</vt:lpstr>
      <vt:lpstr>Merging the bibliographic records – a live example</vt:lpstr>
      <vt:lpstr>Merging the bibliographic records – a live example</vt:lpstr>
      <vt:lpstr>Merging the bibliographic records – a live example</vt:lpstr>
      <vt:lpstr>Merging the bibliographic records – a live example</vt:lpstr>
      <vt:lpstr>Merging the bibliographic records – a live example</vt:lpstr>
      <vt:lpstr>Merging the bibliographic records – a live example</vt:lpstr>
      <vt:lpstr>Merging the bibliographic records – a live example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122</cp:revision>
  <dcterms:created xsi:type="dcterms:W3CDTF">2023-07-24T19:21:55Z</dcterms:created>
  <dcterms:modified xsi:type="dcterms:W3CDTF">2024-08-04T06:20:08Z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0x0101005B8D2AD3E9273E41BC42A9C7E29C5745</vt:lpwstr>
  </property>
  <property fmtid="{D5CDD505-2E9C-101B-9397-08002B2CF9AE}" pid="3" name="MediaServiceImageTags">
    <vt:lpwstr/>
  </property>
</Properties>
</file>